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1"/>
  </p:notesMasterIdLst>
  <p:handoutMasterIdLst>
    <p:handoutMasterId r:id="rId22"/>
  </p:handoutMasterIdLst>
  <p:sldIdLst>
    <p:sldId id="269" r:id="rId2"/>
    <p:sldId id="347" r:id="rId3"/>
    <p:sldId id="338" r:id="rId4"/>
    <p:sldId id="324" r:id="rId5"/>
    <p:sldId id="279" r:id="rId6"/>
    <p:sldId id="280" r:id="rId7"/>
    <p:sldId id="287" r:id="rId8"/>
    <p:sldId id="281" r:id="rId9"/>
    <p:sldId id="346" r:id="rId10"/>
    <p:sldId id="282" r:id="rId11"/>
    <p:sldId id="285" r:id="rId12"/>
    <p:sldId id="286" r:id="rId13"/>
    <p:sldId id="288" r:id="rId14"/>
    <p:sldId id="339" r:id="rId15"/>
    <p:sldId id="341" r:id="rId16"/>
    <p:sldId id="343" r:id="rId17"/>
    <p:sldId id="340" r:id="rId18"/>
    <p:sldId id="345"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3110A1-DCC0-4C0C-BE05-2F2EE2BEF043}" v="3" dt="2025-02-12T08:24:15.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93557" autoAdjust="0"/>
  </p:normalViewPr>
  <p:slideViewPr>
    <p:cSldViewPr snapToGrid="0">
      <p:cViewPr varScale="1">
        <p:scale>
          <a:sx n="60" d="100"/>
          <a:sy n="60" d="100"/>
        </p:scale>
        <p:origin x="868" y="48"/>
      </p:cViewPr>
      <p:guideLst/>
    </p:cSldViewPr>
  </p:slideViewPr>
  <p:notesTextViewPr>
    <p:cViewPr>
      <p:scale>
        <a:sx n="1" d="1"/>
        <a:sy n="1" d="1"/>
      </p:scale>
      <p:origin x="0" y="0"/>
    </p:cViewPr>
  </p:notesTextViewPr>
  <p:sorterViewPr>
    <p:cViewPr>
      <p:scale>
        <a:sx n="100" d="100"/>
        <a:sy n="100" d="100"/>
      </p:scale>
      <p:origin x="0" y="-1576"/>
    </p:cViewPr>
  </p:sorterViewPr>
  <p:notesViewPr>
    <p:cSldViewPr snapToGrid="0">
      <p:cViewPr varScale="1">
        <p:scale>
          <a:sx n="50" d="100"/>
          <a:sy n="50" d="100"/>
        </p:scale>
        <p:origin x="1288"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Chapman" userId="62b09396-0fda-42cf-9391-e01fae4a9558" providerId="ADAL" clId="{5A3110A1-DCC0-4C0C-BE05-2F2EE2BEF043}"/>
    <pc:docChg chg="modSld">
      <pc:chgData name="Sue Chapman" userId="62b09396-0fda-42cf-9391-e01fae4a9558" providerId="ADAL" clId="{5A3110A1-DCC0-4C0C-BE05-2F2EE2BEF043}" dt="2025-02-12T08:24:15.048" v="2"/>
      <pc:docMkLst>
        <pc:docMk/>
      </pc:docMkLst>
      <pc:sldChg chg="modSp">
        <pc:chgData name="Sue Chapman" userId="62b09396-0fda-42cf-9391-e01fae4a9558" providerId="ADAL" clId="{5A3110A1-DCC0-4C0C-BE05-2F2EE2BEF043}" dt="2025-02-12T08:21:43.421" v="0"/>
        <pc:sldMkLst>
          <pc:docMk/>
          <pc:sldMk cId="2775986480" sldId="280"/>
        </pc:sldMkLst>
        <pc:graphicFrameChg chg="mod">
          <ac:chgData name="Sue Chapman" userId="62b09396-0fda-42cf-9391-e01fae4a9558" providerId="ADAL" clId="{5A3110A1-DCC0-4C0C-BE05-2F2EE2BEF043}" dt="2025-02-12T08:21:43.421" v="0"/>
          <ac:graphicFrameMkLst>
            <pc:docMk/>
            <pc:sldMk cId="2775986480" sldId="280"/>
            <ac:graphicFrameMk id="6" creationId="{6285697D-718C-0A7C-5616-7B3F425E5330}"/>
          </ac:graphicFrameMkLst>
        </pc:graphicFrameChg>
      </pc:sldChg>
      <pc:sldChg chg="modSp">
        <pc:chgData name="Sue Chapman" userId="62b09396-0fda-42cf-9391-e01fae4a9558" providerId="ADAL" clId="{5A3110A1-DCC0-4C0C-BE05-2F2EE2BEF043}" dt="2025-02-12T08:24:15.048" v="2"/>
        <pc:sldMkLst>
          <pc:docMk/>
          <pc:sldMk cId="2156557613" sldId="282"/>
        </pc:sldMkLst>
        <pc:graphicFrameChg chg="mod">
          <ac:chgData name="Sue Chapman" userId="62b09396-0fda-42cf-9391-e01fae4a9558" providerId="ADAL" clId="{5A3110A1-DCC0-4C0C-BE05-2F2EE2BEF043}" dt="2025-02-12T08:24:15.048" v="2"/>
          <ac:graphicFrameMkLst>
            <pc:docMk/>
            <pc:sldMk cId="2156557613" sldId="282"/>
            <ac:graphicFrameMk id="6" creationId="{AE237F8E-0BD5-465C-CE22-AB46A49ED838}"/>
          </ac:graphicFrameMkLst>
        </pc:graphicFrameChg>
      </pc:sldChg>
      <pc:sldChg chg="modSp">
        <pc:chgData name="Sue Chapman" userId="62b09396-0fda-42cf-9391-e01fae4a9558" providerId="ADAL" clId="{5A3110A1-DCC0-4C0C-BE05-2F2EE2BEF043}" dt="2025-02-12T08:23:04.562" v="1"/>
        <pc:sldMkLst>
          <pc:docMk/>
          <pc:sldMk cId="3606425555" sldId="287"/>
        </pc:sldMkLst>
        <pc:graphicFrameChg chg="mod">
          <ac:chgData name="Sue Chapman" userId="62b09396-0fda-42cf-9391-e01fae4a9558" providerId="ADAL" clId="{5A3110A1-DCC0-4C0C-BE05-2F2EE2BEF043}" dt="2025-02-12T08:23:04.562" v="1"/>
          <ac:graphicFrameMkLst>
            <pc:docMk/>
            <pc:sldMk cId="3606425555" sldId="287"/>
            <ac:graphicFrameMk id="4" creationId="{B12014DC-D7CD-E375-EDBA-E42A23E9BB18}"/>
          </ac:graphicFrameMkLst>
        </pc:graphicFrame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hyperlink" Target="https://www.hertfordshire.gov.uk/microsites/families-first/early-help-professionals-area/early-help-professionals.aspx" TargetMode="External"/><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hyperlink" Target="https://www.hertfordshire.gov.uk/microsites/families-first/families-first.aspx" TargetMode="External"/><Relationship Id="rId1" Type="http://schemas.openxmlformats.org/officeDocument/2006/relationships/hyperlink" Target="https://www.hertfordshirefamiliesfirst.org.uk/" TargetMode="Externa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hyperlink" Target="https://directory.hertfordshire.gov.uk/information/register-to-add-a-listing" TargetMode="External"/><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hyperlink" Target="mailto:familiesfirst.support@hertfordshire.gov.uk" TargetMode="External"/><Relationship Id="rId9" Type="http://schemas.openxmlformats.org/officeDocument/2006/relationships/image" Target="../media/image29.svg"/><Relationship Id="rId14"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3" Type="http://schemas.openxmlformats.org/officeDocument/2006/relationships/hyperlink" Target="https://www.hertfordshirefamiliesfirst.org.uk/" TargetMode="External"/><Relationship Id="rId7" Type="http://schemas.openxmlformats.org/officeDocument/2006/relationships/image" Target="../media/image30.png"/><Relationship Id="rId12" Type="http://schemas.openxmlformats.org/officeDocument/2006/relationships/hyperlink" Target="mailto:familiesfirst.support@hertfordshire.gov.uk" TargetMode="External"/><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hyperlink" Target="https://www.hertfordshire.gov.uk/microsites/families-first/families-first.aspx" TargetMode="External"/><Relationship Id="rId11" Type="http://schemas.openxmlformats.org/officeDocument/2006/relationships/image" Target="../media/image33.svg"/><Relationship Id="rId5" Type="http://schemas.openxmlformats.org/officeDocument/2006/relationships/image" Target="../media/image29.svg"/><Relationship Id="rId15" Type="http://schemas.openxmlformats.org/officeDocument/2006/relationships/hyperlink" Target="https://directory.hertfordshire.gov.uk/information/register-to-add-a-listing" TargetMode="External"/><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hyperlink" Target="https://www.hertfordshire.gov.uk/microsites/families-first/early-help-professionals-area/early-help-professionals.aspx" TargetMode="External"/><Relationship Id="rId1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04CD3C-3D0F-46B9-AF97-170FA3EAE87F}"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GB"/>
        </a:p>
      </dgm:t>
    </dgm:pt>
    <dgm:pt modelId="{8E3829BE-5EF9-4590-8438-6ACC30B880D2}">
      <dgm:prSet phldrT="[Text]"/>
      <dgm:spPr/>
      <dgm:t>
        <a:bodyPr/>
        <a:lstStyle/>
        <a:p>
          <a:r>
            <a:rPr lang="en-GB" dirty="0"/>
            <a:t>Serena Yearwood</a:t>
          </a:r>
        </a:p>
        <a:p>
          <a:r>
            <a:rPr lang="en-GB" dirty="0"/>
            <a:t>Team Manager</a:t>
          </a:r>
        </a:p>
      </dgm:t>
    </dgm:pt>
    <dgm:pt modelId="{49432E45-F3AD-412A-99E8-48457F0EEBB5}" type="parTrans" cxnId="{63DD6E92-62D0-4123-B216-FD5D9D0DA1DD}">
      <dgm:prSet/>
      <dgm:spPr/>
      <dgm:t>
        <a:bodyPr/>
        <a:lstStyle/>
        <a:p>
          <a:endParaRPr lang="en-GB"/>
        </a:p>
      </dgm:t>
    </dgm:pt>
    <dgm:pt modelId="{AFF062A9-B05B-4A2C-A8F2-41449767C0CD}" type="sibTrans" cxnId="{63DD6E92-62D0-4123-B216-FD5D9D0DA1DD}">
      <dgm:prSet/>
      <dgm:spPr/>
      <dgm:t>
        <a:bodyPr/>
        <a:lstStyle/>
        <a:p>
          <a:endParaRPr lang="en-GB"/>
        </a:p>
      </dgm:t>
    </dgm:pt>
    <dgm:pt modelId="{7FC133F0-1794-458D-96CC-3572EC35222A}">
      <dgm:prSet phldrT="[Text]"/>
      <dgm:spPr/>
      <dgm:t>
        <a:bodyPr/>
        <a:lstStyle/>
        <a:p>
          <a:pPr marL="0" lvl="0" defTabSz="533400">
            <a:lnSpc>
              <a:spcPct val="90000"/>
            </a:lnSpc>
            <a:spcBef>
              <a:spcPct val="0"/>
            </a:spcBef>
            <a:spcAft>
              <a:spcPct val="35000"/>
            </a:spcAft>
            <a:buNone/>
          </a:pPr>
          <a:r>
            <a:rPr lang="en-GB" dirty="0"/>
            <a:t>Helen </a:t>
          </a:r>
          <a:r>
            <a:rPr lang="en-GB" dirty="0" err="1"/>
            <a:t>Whyman</a:t>
          </a:r>
          <a:endParaRPr lang="en-GB" dirty="0"/>
        </a:p>
        <a:p>
          <a:pPr marL="0" lvl="0" defTabSz="533400">
            <a:lnSpc>
              <a:spcPct val="90000"/>
            </a:lnSpc>
            <a:spcBef>
              <a:spcPct val="0"/>
            </a:spcBef>
            <a:spcAft>
              <a:spcPct val="35000"/>
            </a:spcAft>
            <a:buNone/>
          </a:pPr>
          <a:r>
            <a:rPr lang="en-GB" dirty="0"/>
            <a:t>Senior Families First </a:t>
          </a:r>
        </a:p>
        <a:p>
          <a:pPr marL="0" lvl="0" defTabSz="533400">
            <a:lnSpc>
              <a:spcPct val="90000"/>
            </a:lnSpc>
            <a:spcBef>
              <a:spcPct val="0"/>
            </a:spcBef>
            <a:spcAft>
              <a:spcPct val="35000"/>
            </a:spcAft>
            <a:buNone/>
          </a:pPr>
          <a:r>
            <a:rPr lang="en-GB" dirty="0"/>
            <a:t>Co-ordinator</a:t>
          </a:r>
        </a:p>
      </dgm:t>
    </dgm:pt>
    <dgm:pt modelId="{D106E39B-42A8-44BE-A246-45E804B18349}" type="parTrans" cxnId="{6C01D55C-448F-424E-84CA-96126A3740BB}">
      <dgm:prSet/>
      <dgm:spPr/>
      <dgm:t>
        <a:bodyPr/>
        <a:lstStyle/>
        <a:p>
          <a:endParaRPr lang="en-GB"/>
        </a:p>
      </dgm:t>
    </dgm:pt>
    <dgm:pt modelId="{CE9D77AF-FB35-41E5-BD78-F59BF142BE44}" type="sibTrans" cxnId="{6C01D55C-448F-424E-84CA-96126A3740BB}">
      <dgm:prSet/>
      <dgm:spPr/>
      <dgm:t>
        <a:bodyPr/>
        <a:lstStyle/>
        <a:p>
          <a:endParaRPr lang="en-GB"/>
        </a:p>
      </dgm:t>
    </dgm:pt>
    <dgm:pt modelId="{BE5BFB9F-FCFF-4FD9-A215-06D5D9476853}">
      <dgm:prSet/>
      <dgm:spPr/>
      <dgm:t>
        <a:bodyPr/>
        <a:lstStyle/>
        <a:p>
          <a:r>
            <a:rPr lang="en-GB" baseline="0" dirty="0"/>
            <a:t>Dilshani Salgadoe</a:t>
          </a:r>
        </a:p>
        <a:p>
          <a:r>
            <a:rPr lang="en-GB" dirty="0"/>
            <a:t>Family Support </a:t>
          </a:r>
        </a:p>
        <a:p>
          <a:r>
            <a:rPr lang="en-GB" dirty="0"/>
            <a:t>Co-ordinator</a:t>
          </a:r>
        </a:p>
      </dgm:t>
    </dgm:pt>
    <dgm:pt modelId="{DE458555-0118-4051-838A-620935923976}" type="parTrans" cxnId="{A8507460-1547-4F7D-910F-0034F1093B0C}">
      <dgm:prSet/>
      <dgm:spPr/>
      <dgm:t>
        <a:bodyPr/>
        <a:lstStyle/>
        <a:p>
          <a:endParaRPr lang="en-GB"/>
        </a:p>
      </dgm:t>
    </dgm:pt>
    <dgm:pt modelId="{98CFEDF6-7DAE-4C2E-BE93-70798D194E81}" type="sibTrans" cxnId="{A8507460-1547-4F7D-910F-0034F1093B0C}">
      <dgm:prSet/>
      <dgm:spPr/>
      <dgm:t>
        <a:bodyPr/>
        <a:lstStyle/>
        <a:p>
          <a:endParaRPr lang="en-GB"/>
        </a:p>
      </dgm:t>
    </dgm:pt>
    <dgm:pt modelId="{0C8E786C-A998-4885-A01F-BD0F67424B07}">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dirty="0"/>
            <a:t>Gill Alcock</a:t>
          </a:r>
        </a:p>
        <a:p>
          <a:pPr marL="0" marR="0" lvl="0" indent="0" defTabSz="914400" eaLnBrk="1" fontAlgn="auto" latinLnBrk="0" hangingPunct="1">
            <a:lnSpc>
              <a:spcPct val="100000"/>
            </a:lnSpc>
            <a:spcBef>
              <a:spcPts val="0"/>
            </a:spcBef>
            <a:spcAft>
              <a:spcPts val="0"/>
            </a:spcAft>
            <a:buClrTx/>
            <a:buSzTx/>
            <a:buFontTx/>
            <a:buNone/>
            <a:tabLst/>
            <a:defRPr/>
          </a:pPr>
          <a:r>
            <a:rPr lang="en-GB" baseline="0" dirty="0"/>
            <a:t>Family Support</a:t>
          </a:r>
          <a:endParaRPr lang="en-GB" b="1" dirty="0"/>
        </a:p>
        <a:p>
          <a:pPr marL="0" lvl="0" defTabSz="311150">
            <a:lnSpc>
              <a:spcPct val="90000"/>
            </a:lnSpc>
            <a:spcBef>
              <a:spcPct val="0"/>
            </a:spcBef>
            <a:spcAft>
              <a:spcPct val="35000"/>
            </a:spcAft>
            <a:buNone/>
          </a:pPr>
          <a:r>
            <a:rPr lang="en-GB" baseline="0" dirty="0"/>
            <a:t>Co-Ordinator</a:t>
          </a:r>
        </a:p>
      </dgm:t>
    </dgm:pt>
    <dgm:pt modelId="{E6579311-7F89-489B-87EC-E867269BBF84}" type="parTrans" cxnId="{9AC880B4-19C9-486D-8A0F-365B320149C0}">
      <dgm:prSet/>
      <dgm:spPr/>
      <dgm:t>
        <a:bodyPr/>
        <a:lstStyle/>
        <a:p>
          <a:endParaRPr lang="en-GB"/>
        </a:p>
      </dgm:t>
    </dgm:pt>
    <dgm:pt modelId="{341F5154-FF7A-4BE8-8247-B39530E0C89E}" type="sibTrans" cxnId="{9AC880B4-19C9-486D-8A0F-365B320149C0}">
      <dgm:prSet/>
      <dgm:spPr/>
      <dgm:t>
        <a:bodyPr/>
        <a:lstStyle/>
        <a:p>
          <a:endParaRPr lang="en-GB"/>
        </a:p>
      </dgm:t>
    </dgm:pt>
    <dgm:pt modelId="{85327338-97A6-4AE6-9F6F-E15A8F94A598}">
      <dgm:prSet/>
      <dgm:spPr>
        <a:solidFill>
          <a:srgbClr val="0070C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Jackie Brewin</a:t>
          </a:r>
        </a:p>
        <a:p>
          <a:pPr marL="0" lvl="0" defTabSz="222250">
            <a:lnSpc>
              <a:spcPct val="90000"/>
            </a:lnSpc>
            <a:spcBef>
              <a:spcPct val="0"/>
            </a:spcBef>
            <a:spcAft>
              <a:spcPct val="35000"/>
            </a:spcAft>
            <a:buNone/>
          </a:pPr>
          <a:r>
            <a:rPr lang="en-GB" dirty="0"/>
            <a:t>Families First</a:t>
          </a:r>
        </a:p>
        <a:p>
          <a:pPr marL="0" lvl="0" defTabSz="222250">
            <a:lnSpc>
              <a:spcPct val="90000"/>
            </a:lnSpc>
            <a:spcBef>
              <a:spcPct val="0"/>
            </a:spcBef>
            <a:spcAft>
              <a:spcPct val="35000"/>
            </a:spcAft>
            <a:buNone/>
          </a:pPr>
          <a:r>
            <a:rPr lang="en-GB" dirty="0"/>
            <a:t> Co-ordinator</a:t>
          </a:r>
        </a:p>
      </dgm:t>
    </dgm:pt>
    <dgm:pt modelId="{881B3023-1522-450A-8E63-3EE8F0806E7C}" type="parTrans" cxnId="{A369820D-8A56-4228-BCCF-899E773EE231}">
      <dgm:prSet/>
      <dgm:spPr/>
      <dgm:t>
        <a:bodyPr/>
        <a:lstStyle/>
        <a:p>
          <a:endParaRPr lang="en-GB"/>
        </a:p>
      </dgm:t>
    </dgm:pt>
    <dgm:pt modelId="{45B88413-190F-4E1C-8060-070CFEEE4AEA}" type="sibTrans" cxnId="{A369820D-8A56-4228-BCCF-899E773EE231}">
      <dgm:prSet/>
      <dgm:spPr/>
      <dgm:t>
        <a:bodyPr/>
        <a:lstStyle/>
        <a:p>
          <a:endParaRPr lang="en-GB"/>
        </a:p>
      </dgm:t>
    </dgm:pt>
    <dgm:pt modelId="{0645F647-691A-4FFE-BE46-AFD374FBBF72}">
      <dgm:prSet/>
      <dgm:spPr>
        <a:solidFill>
          <a:srgbClr val="0070C0"/>
        </a:solidFill>
      </dgm:spPr>
      <dgm:t>
        <a:bodyPr/>
        <a:lstStyle/>
        <a:p>
          <a:r>
            <a:rPr lang="en-GB" dirty="0"/>
            <a:t> Shelly Cook</a:t>
          </a:r>
        </a:p>
        <a:p>
          <a:r>
            <a:rPr lang="en-GB" dirty="0"/>
            <a:t>Families First </a:t>
          </a:r>
        </a:p>
        <a:p>
          <a:r>
            <a:rPr lang="en-GB" dirty="0"/>
            <a:t>Co-ordinator</a:t>
          </a:r>
        </a:p>
      </dgm:t>
    </dgm:pt>
    <dgm:pt modelId="{F904AF8D-0C68-482A-BFB1-218580FB3794}" type="parTrans" cxnId="{697F4516-43B0-426C-8443-21A252D57674}">
      <dgm:prSet/>
      <dgm:spPr/>
      <dgm:t>
        <a:bodyPr/>
        <a:lstStyle/>
        <a:p>
          <a:endParaRPr lang="en-GB"/>
        </a:p>
      </dgm:t>
    </dgm:pt>
    <dgm:pt modelId="{E94E583A-974E-410A-9B17-AB101EBE220A}" type="sibTrans" cxnId="{697F4516-43B0-426C-8443-21A252D57674}">
      <dgm:prSet/>
      <dgm:spPr/>
      <dgm:t>
        <a:bodyPr/>
        <a:lstStyle/>
        <a:p>
          <a:endParaRPr lang="en-GB"/>
        </a:p>
      </dgm:t>
    </dgm:pt>
    <dgm:pt modelId="{6D3F485B-9FE8-4A3A-BCDA-38151CD87235}">
      <dgm:prSet/>
      <dgm:spPr/>
      <dgm:t>
        <a:bodyPr/>
        <a:lstStyle/>
        <a:p>
          <a:r>
            <a:rPr lang="en-GB" b="1" dirty="0"/>
            <a:t>Karen Dorney</a:t>
          </a:r>
        </a:p>
        <a:p>
          <a:r>
            <a:rPr lang="en-GB" dirty="0"/>
            <a:t>Head of Service</a:t>
          </a:r>
        </a:p>
      </dgm:t>
    </dgm:pt>
    <dgm:pt modelId="{905291F7-17C0-4F28-BFD0-FD4604E99671}" type="parTrans" cxnId="{E689CC77-33FF-400C-954D-45E31AF7E557}">
      <dgm:prSet/>
      <dgm:spPr/>
      <dgm:t>
        <a:bodyPr/>
        <a:lstStyle/>
        <a:p>
          <a:endParaRPr lang="en-GB"/>
        </a:p>
      </dgm:t>
    </dgm:pt>
    <dgm:pt modelId="{57AF11F0-0178-4C57-B583-2B10765F0E1B}" type="sibTrans" cxnId="{E689CC77-33FF-400C-954D-45E31AF7E557}">
      <dgm:prSet/>
      <dgm:spPr/>
      <dgm:t>
        <a:bodyPr/>
        <a:lstStyle/>
        <a:p>
          <a:endParaRPr lang="en-GB"/>
        </a:p>
      </dgm:t>
    </dgm:pt>
    <dgm:pt modelId="{8EEB4437-FBB7-4570-AB86-48E0A6946CA2}">
      <dgm:prSet/>
      <dgm:spPr/>
      <dgm:t>
        <a:bodyPr/>
        <a:lstStyle/>
        <a:p>
          <a:r>
            <a:rPr lang="en-GB" dirty="0"/>
            <a:t>Vacancy</a:t>
          </a:r>
        </a:p>
        <a:p>
          <a:r>
            <a:rPr lang="en-GB" dirty="0"/>
            <a:t>Family Support </a:t>
          </a:r>
        </a:p>
        <a:p>
          <a:r>
            <a:rPr lang="en-GB" dirty="0"/>
            <a:t>Co-ordinator</a:t>
          </a:r>
        </a:p>
      </dgm:t>
    </dgm:pt>
    <dgm:pt modelId="{4755F04E-C571-41B4-9F10-15D61621019A}" type="parTrans" cxnId="{B8CAF6B2-C54C-49ED-8243-202761029E0D}">
      <dgm:prSet/>
      <dgm:spPr/>
      <dgm:t>
        <a:bodyPr/>
        <a:lstStyle/>
        <a:p>
          <a:endParaRPr lang="en-GB"/>
        </a:p>
      </dgm:t>
    </dgm:pt>
    <dgm:pt modelId="{5F2EBD76-BB3A-40DF-9878-5E3CD1E037B4}" type="sibTrans" cxnId="{B8CAF6B2-C54C-49ED-8243-202761029E0D}">
      <dgm:prSet/>
      <dgm:spPr/>
      <dgm:t>
        <a:bodyPr/>
        <a:lstStyle/>
        <a:p>
          <a:endParaRPr lang="en-GB"/>
        </a:p>
      </dgm:t>
    </dgm:pt>
    <dgm:pt modelId="{B33C910E-85F6-42F8-85D6-66C77E8BDF28}">
      <dgm:prSet/>
      <dgm:spPr/>
      <dgm:t>
        <a:bodyPr/>
        <a:lstStyle/>
        <a:p>
          <a:r>
            <a:rPr lang="en-GB" dirty="0"/>
            <a:t>Kenzie Howlett</a:t>
          </a:r>
          <a:br>
            <a:rPr lang="en-GB" baseline="0" dirty="0"/>
          </a:br>
          <a:r>
            <a:rPr lang="en-GB" baseline="0" dirty="0"/>
            <a:t>Family Support Co-ordinator</a:t>
          </a:r>
        </a:p>
      </dgm:t>
    </dgm:pt>
    <dgm:pt modelId="{84F72D07-C4EE-40AD-B913-E202F456FAC3}" type="parTrans" cxnId="{26217987-1196-4DF1-80D9-846E517394F9}">
      <dgm:prSet/>
      <dgm:spPr/>
      <dgm:t>
        <a:bodyPr/>
        <a:lstStyle/>
        <a:p>
          <a:endParaRPr lang="en-GB"/>
        </a:p>
      </dgm:t>
    </dgm:pt>
    <dgm:pt modelId="{A1D213F8-D42B-41C6-9BE8-BE82C2054FBC}" type="sibTrans" cxnId="{26217987-1196-4DF1-80D9-846E517394F9}">
      <dgm:prSet/>
      <dgm:spPr/>
      <dgm:t>
        <a:bodyPr/>
        <a:lstStyle/>
        <a:p>
          <a:endParaRPr lang="en-GB"/>
        </a:p>
      </dgm:t>
    </dgm:pt>
    <dgm:pt modelId="{3913B3F6-884A-4C54-ADEC-A1573C7ACF77}">
      <dgm:prSet phldrT="[Text]"/>
      <dgm:spPr/>
      <dgm:t>
        <a:bodyPr/>
        <a:lstStyle/>
        <a:p>
          <a:pPr marL="0" lvl="0" defTabSz="533400">
            <a:lnSpc>
              <a:spcPct val="90000"/>
            </a:lnSpc>
            <a:spcBef>
              <a:spcPct val="0"/>
            </a:spcBef>
            <a:spcAft>
              <a:spcPct val="35000"/>
            </a:spcAft>
            <a:buNone/>
          </a:pPr>
          <a:r>
            <a:rPr lang="en-GB" dirty="0"/>
            <a:t>Mandi Tsamados</a:t>
          </a:r>
        </a:p>
        <a:p>
          <a:pPr marL="0" lvl="0" defTabSz="533400">
            <a:lnSpc>
              <a:spcPct val="90000"/>
            </a:lnSpc>
            <a:spcBef>
              <a:spcPct val="0"/>
            </a:spcBef>
            <a:spcAft>
              <a:spcPct val="35000"/>
            </a:spcAft>
            <a:buNone/>
          </a:pPr>
          <a:r>
            <a:rPr lang="en-GB" dirty="0"/>
            <a:t>Senior Families First </a:t>
          </a:r>
        </a:p>
        <a:p>
          <a:pPr marL="0" lvl="0" defTabSz="533400">
            <a:lnSpc>
              <a:spcPct val="90000"/>
            </a:lnSpc>
            <a:spcBef>
              <a:spcPct val="0"/>
            </a:spcBef>
            <a:spcAft>
              <a:spcPct val="35000"/>
            </a:spcAft>
            <a:buNone/>
          </a:pPr>
          <a:r>
            <a:rPr lang="en-GB" dirty="0"/>
            <a:t>Co-ordinator </a:t>
          </a:r>
        </a:p>
      </dgm:t>
    </dgm:pt>
    <dgm:pt modelId="{D37D6105-AD5D-4810-9B25-921D5F159B85}" type="sibTrans" cxnId="{E365EB41-C079-44F4-8566-5AECA4252411}">
      <dgm:prSet/>
      <dgm:spPr/>
      <dgm:t>
        <a:bodyPr/>
        <a:lstStyle/>
        <a:p>
          <a:endParaRPr lang="en-GB"/>
        </a:p>
      </dgm:t>
    </dgm:pt>
    <dgm:pt modelId="{89011971-8096-46CF-8EC3-0F59C5A27488}" type="parTrans" cxnId="{E365EB41-C079-44F4-8566-5AECA4252411}">
      <dgm:prSet/>
      <dgm:spPr/>
      <dgm:t>
        <a:bodyPr/>
        <a:lstStyle/>
        <a:p>
          <a:endParaRPr lang="en-GB"/>
        </a:p>
      </dgm:t>
    </dgm:pt>
    <dgm:pt modelId="{460FC7B8-EE66-4330-90E6-88DEF8BF4A7C}">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Sophie Page</a:t>
          </a:r>
        </a:p>
        <a:p>
          <a:pPr marL="0" marR="0" lvl="0" indent="0" defTabSz="914400" eaLnBrk="1" fontAlgn="auto" latinLnBrk="0" hangingPunct="1">
            <a:lnSpc>
              <a:spcPct val="100000"/>
            </a:lnSpc>
            <a:spcBef>
              <a:spcPts val="0"/>
            </a:spcBef>
            <a:spcAft>
              <a:spcPts val="0"/>
            </a:spcAft>
            <a:buClrTx/>
            <a:buSzTx/>
            <a:buFontTx/>
            <a:buNone/>
            <a:tabLst/>
            <a:defRPr/>
          </a:pPr>
          <a:r>
            <a:rPr lang="en-GB" dirty="0"/>
            <a:t>Families First </a:t>
          </a:r>
        </a:p>
        <a:p>
          <a:pPr marL="0" marR="0" lvl="0" indent="0" defTabSz="914400" eaLnBrk="1" fontAlgn="auto" latinLnBrk="0" hangingPunct="1">
            <a:lnSpc>
              <a:spcPct val="100000"/>
            </a:lnSpc>
            <a:spcBef>
              <a:spcPts val="0"/>
            </a:spcBef>
            <a:spcAft>
              <a:spcPts val="0"/>
            </a:spcAft>
            <a:buClrTx/>
            <a:buSzTx/>
            <a:buFontTx/>
            <a:buNone/>
            <a:tabLst/>
            <a:defRPr/>
          </a:pPr>
          <a:r>
            <a:rPr lang="en-GB" dirty="0"/>
            <a:t>Co-Ordinator</a:t>
          </a:r>
        </a:p>
        <a:p>
          <a:endParaRPr lang="en-GB" dirty="0"/>
        </a:p>
      </dgm:t>
    </dgm:pt>
    <dgm:pt modelId="{A1A2D9A8-DE15-4FFC-8C2D-1ED509AD279D}" type="parTrans" cxnId="{4F61A348-61A2-4E5F-A4B5-CE53452BC307}">
      <dgm:prSet/>
      <dgm:spPr/>
      <dgm:t>
        <a:bodyPr/>
        <a:lstStyle/>
        <a:p>
          <a:endParaRPr lang="en-GB"/>
        </a:p>
      </dgm:t>
    </dgm:pt>
    <dgm:pt modelId="{F63C0FE5-F8A1-4598-B92C-5253987CD9F2}" type="sibTrans" cxnId="{4F61A348-61A2-4E5F-A4B5-CE53452BC307}">
      <dgm:prSet/>
      <dgm:spPr/>
      <dgm:t>
        <a:bodyPr/>
        <a:lstStyle/>
        <a:p>
          <a:endParaRPr lang="en-GB"/>
        </a:p>
      </dgm:t>
    </dgm:pt>
    <dgm:pt modelId="{13A907B4-7F60-4485-9FEF-F578AB98B5DE}">
      <dgm:prSet/>
      <dgm:spPr/>
      <dgm:t>
        <a:bodyPr/>
        <a:lstStyle/>
        <a:p>
          <a:r>
            <a:rPr lang="en-GB" dirty="0"/>
            <a:t>Jacky Reynolds</a:t>
          </a:r>
        </a:p>
        <a:p>
          <a:r>
            <a:rPr lang="en-GB" dirty="0"/>
            <a:t>Families First </a:t>
          </a:r>
        </a:p>
        <a:p>
          <a:r>
            <a:rPr lang="en-GB" dirty="0"/>
            <a:t>Co-ordinator</a:t>
          </a:r>
        </a:p>
      </dgm:t>
    </dgm:pt>
    <dgm:pt modelId="{997128EA-4331-44D9-8C94-51C779B9AD98}" type="parTrans" cxnId="{CC19E33D-F5F1-4975-8048-DFA6E1A7920C}">
      <dgm:prSet/>
      <dgm:spPr/>
      <dgm:t>
        <a:bodyPr/>
        <a:lstStyle/>
        <a:p>
          <a:endParaRPr lang="en-GB"/>
        </a:p>
      </dgm:t>
    </dgm:pt>
    <dgm:pt modelId="{86A83929-F670-4360-97E9-E231034D3554}" type="sibTrans" cxnId="{CC19E33D-F5F1-4975-8048-DFA6E1A7920C}">
      <dgm:prSet/>
      <dgm:spPr/>
      <dgm:t>
        <a:bodyPr/>
        <a:lstStyle/>
        <a:p>
          <a:endParaRPr lang="en-GB"/>
        </a:p>
      </dgm:t>
    </dgm:pt>
    <dgm:pt modelId="{31791DF7-F9CA-4A98-8258-FDBE1E9FA8FA}">
      <dgm:prSet/>
      <dgm:spPr/>
      <dgm:t>
        <a:bodyPr/>
        <a:lstStyle/>
        <a:p>
          <a:r>
            <a:rPr lang="en-GB" b="1" dirty="0"/>
            <a:t>Sue Chapman</a:t>
          </a:r>
        </a:p>
        <a:p>
          <a:r>
            <a:rPr lang="en-GB" dirty="0"/>
            <a:t>Service Manager</a:t>
          </a:r>
        </a:p>
      </dgm:t>
    </dgm:pt>
    <dgm:pt modelId="{CCCA8222-A897-4DCA-89FA-C7A53FE4BF3B}" type="parTrans" cxnId="{F5E3BC7A-031D-41EA-AC12-2F5751AC1E03}">
      <dgm:prSet/>
      <dgm:spPr/>
      <dgm:t>
        <a:bodyPr/>
        <a:lstStyle/>
        <a:p>
          <a:endParaRPr lang="en-GB"/>
        </a:p>
      </dgm:t>
    </dgm:pt>
    <dgm:pt modelId="{A126EFB7-A6C1-4963-9DF5-AD0B56E786BC}" type="sibTrans" cxnId="{F5E3BC7A-031D-41EA-AC12-2F5751AC1E03}">
      <dgm:prSet/>
      <dgm:spPr/>
      <dgm:t>
        <a:bodyPr/>
        <a:lstStyle/>
        <a:p>
          <a:endParaRPr lang="en-GB"/>
        </a:p>
      </dgm:t>
    </dgm:pt>
    <dgm:pt modelId="{9F45C623-AD3B-48CB-B7E7-5938773C814E}">
      <dgm:prSet/>
      <dgm:spPr>
        <a:solidFill>
          <a:srgbClr val="ECB24A"/>
        </a:solidFill>
      </dgm:spPr>
      <dgm:t>
        <a:bodyPr/>
        <a:lstStyle/>
        <a:p>
          <a:r>
            <a:rPr lang="en-GB" dirty="0"/>
            <a:t>Vacancy</a:t>
          </a:r>
        </a:p>
        <a:p>
          <a:r>
            <a:rPr lang="en-GB" dirty="0"/>
            <a:t>Senior  Support Officer</a:t>
          </a:r>
        </a:p>
        <a:p>
          <a:r>
            <a:rPr lang="en-GB" dirty="0"/>
            <a:t>(Resources)</a:t>
          </a:r>
        </a:p>
      </dgm:t>
    </dgm:pt>
    <dgm:pt modelId="{72EC680A-F72B-44DC-93F1-87B45B2EF7F4}" type="parTrans" cxnId="{C122DC8E-5C62-4081-B6D6-F6C45BC8FF6D}">
      <dgm:prSet/>
      <dgm:spPr>
        <a:ln>
          <a:solidFill>
            <a:srgbClr val="ECB24A"/>
          </a:solidFill>
          <a:prstDash val="dash"/>
        </a:ln>
      </dgm:spPr>
      <dgm:t>
        <a:bodyPr/>
        <a:lstStyle/>
        <a:p>
          <a:endParaRPr lang="en-GB"/>
        </a:p>
      </dgm:t>
    </dgm:pt>
    <dgm:pt modelId="{1380A593-DED7-4E8E-AED3-2260F0B10342}" type="sibTrans" cxnId="{C122DC8E-5C62-4081-B6D6-F6C45BC8FF6D}">
      <dgm:prSet/>
      <dgm:spPr/>
      <dgm:t>
        <a:bodyPr/>
        <a:lstStyle/>
        <a:p>
          <a:endParaRPr lang="en-GB"/>
        </a:p>
      </dgm:t>
    </dgm:pt>
    <dgm:pt modelId="{2E4F6614-1D1C-44FF-AD7D-4AF8FA481B10}">
      <dgm:prSet/>
      <dgm:spPr>
        <a:solidFill>
          <a:srgbClr val="ECB24A"/>
        </a:solidFill>
      </dgm:spPr>
      <dgm:t>
        <a:bodyPr/>
        <a:lstStyle/>
        <a:p>
          <a:r>
            <a:rPr lang="en-GB" dirty="0"/>
            <a:t>Georgina Lusby</a:t>
          </a:r>
        </a:p>
        <a:p>
          <a:r>
            <a:rPr lang="en-GB" dirty="0"/>
            <a:t>Support Officer</a:t>
          </a:r>
        </a:p>
        <a:p>
          <a:r>
            <a:rPr lang="en-GB" dirty="0"/>
            <a:t> (Resources)</a:t>
          </a:r>
        </a:p>
        <a:p>
          <a:endParaRPr lang="en-GB" dirty="0"/>
        </a:p>
      </dgm:t>
    </dgm:pt>
    <dgm:pt modelId="{68C013BD-0BB9-48BF-AC2F-D98079B94B6C}" type="parTrans" cxnId="{5CCE57E7-F014-45E7-8E8A-DA561C3E94EA}">
      <dgm:prSet/>
      <dgm:spPr>
        <a:solidFill>
          <a:srgbClr val="ECB24A"/>
        </a:solidFill>
        <a:ln>
          <a:solidFill>
            <a:srgbClr val="ECB24A"/>
          </a:solidFill>
          <a:prstDash val="dash"/>
        </a:ln>
      </dgm:spPr>
      <dgm:t>
        <a:bodyPr/>
        <a:lstStyle/>
        <a:p>
          <a:endParaRPr lang="en-GB"/>
        </a:p>
      </dgm:t>
    </dgm:pt>
    <dgm:pt modelId="{B43EE275-735D-4CC7-A758-8BCB76139438}" type="sibTrans" cxnId="{5CCE57E7-F014-45E7-8E8A-DA561C3E94EA}">
      <dgm:prSet/>
      <dgm:spPr/>
      <dgm:t>
        <a:bodyPr/>
        <a:lstStyle/>
        <a:p>
          <a:endParaRPr lang="en-GB"/>
        </a:p>
      </dgm:t>
    </dgm:pt>
    <dgm:pt modelId="{CC061470-FD80-45C4-976F-EFBFB887B187}">
      <dgm:prSet/>
      <dgm:spPr>
        <a:solidFill>
          <a:srgbClr val="ECB24A"/>
        </a:solidFill>
      </dgm:spPr>
      <dgm:t>
        <a:bodyPr/>
        <a:lstStyle/>
        <a:p>
          <a:r>
            <a:rPr lang="en-GB" dirty="0"/>
            <a:t>Louise Watt</a:t>
          </a:r>
        </a:p>
        <a:p>
          <a:r>
            <a:rPr lang="en-GB" dirty="0"/>
            <a:t>Business Support Officer</a:t>
          </a:r>
        </a:p>
        <a:p>
          <a:r>
            <a:rPr lang="en-GB" dirty="0"/>
            <a:t>(Resources)  </a:t>
          </a:r>
        </a:p>
      </dgm:t>
    </dgm:pt>
    <dgm:pt modelId="{E3AB9054-E9BC-42CF-BCFB-60842FA61A54}" type="parTrans" cxnId="{45FE60BE-0FAE-4853-B591-E6262C53A836}">
      <dgm:prSet/>
      <dgm:spPr>
        <a:ln>
          <a:solidFill>
            <a:srgbClr val="ECB24A"/>
          </a:solidFill>
          <a:prstDash val="dash"/>
        </a:ln>
      </dgm:spPr>
      <dgm:t>
        <a:bodyPr/>
        <a:lstStyle/>
        <a:p>
          <a:endParaRPr lang="en-GB"/>
        </a:p>
      </dgm:t>
    </dgm:pt>
    <dgm:pt modelId="{EB3B9EF1-C7A7-4422-9A3C-A964D6A8DB59}" type="sibTrans" cxnId="{45FE60BE-0FAE-4853-B591-E6262C53A836}">
      <dgm:prSet/>
      <dgm:spPr/>
      <dgm:t>
        <a:bodyPr/>
        <a:lstStyle/>
        <a:p>
          <a:endParaRPr lang="en-GB"/>
        </a:p>
      </dgm:t>
    </dgm:pt>
    <dgm:pt modelId="{66018DC8-E34E-4EB5-A23C-D3F896495260}" type="pres">
      <dgm:prSet presAssocID="{2F04CD3C-3D0F-46B9-AF97-170FA3EAE87F}" presName="hierChild1" presStyleCnt="0">
        <dgm:presLayoutVars>
          <dgm:orgChart val="1"/>
          <dgm:chPref val="1"/>
          <dgm:dir/>
          <dgm:animOne val="branch"/>
          <dgm:animLvl val="lvl"/>
          <dgm:resizeHandles/>
        </dgm:presLayoutVars>
      </dgm:prSet>
      <dgm:spPr/>
    </dgm:pt>
    <dgm:pt modelId="{8AE5888A-6D06-4EBC-B3A7-0E901E86113D}" type="pres">
      <dgm:prSet presAssocID="{6D3F485B-9FE8-4A3A-BCDA-38151CD87235}" presName="hierRoot1" presStyleCnt="0">
        <dgm:presLayoutVars>
          <dgm:hierBranch val="init"/>
        </dgm:presLayoutVars>
      </dgm:prSet>
      <dgm:spPr/>
    </dgm:pt>
    <dgm:pt modelId="{4E13CA93-3591-4359-B397-2B409FDEF0D5}" type="pres">
      <dgm:prSet presAssocID="{6D3F485B-9FE8-4A3A-BCDA-38151CD87235}" presName="rootComposite1" presStyleCnt="0"/>
      <dgm:spPr/>
    </dgm:pt>
    <dgm:pt modelId="{7FE82DBA-72F2-48B0-AAC3-49DEE26182C7}" type="pres">
      <dgm:prSet presAssocID="{6D3F485B-9FE8-4A3A-BCDA-38151CD87235}" presName="rootText1" presStyleLbl="node0" presStyleIdx="0" presStyleCnt="1">
        <dgm:presLayoutVars>
          <dgm:chPref val="3"/>
        </dgm:presLayoutVars>
      </dgm:prSet>
      <dgm:spPr/>
    </dgm:pt>
    <dgm:pt modelId="{F10108E8-3ED3-4C53-9E6D-41EDDE2BA605}" type="pres">
      <dgm:prSet presAssocID="{6D3F485B-9FE8-4A3A-BCDA-38151CD87235}" presName="rootConnector1" presStyleLbl="node1" presStyleIdx="0" presStyleCnt="0"/>
      <dgm:spPr/>
    </dgm:pt>
    <dgm:pt modelId="{FD9C6AF5-B8FE-45A9-B9A4-2D5196DB3A46}" type="pres">
      <dgm:prSet presAssocID="{6D3F485B-9FE8-4A3A-BCDA-38151CD87235}" presName="hierChild2" presStyleCnt="0"/>
      <dgm:spPr/>
    </dgm:pt>
    <dgm:pt modelId="{FB8F39D1-7A3B-430A-93FD-6E5C6F3A2E1B}" type="pres">
      <dgm:prSet presAssocID="{CCCA8222-A897-4DCA-89FA-C7A53FE4BF3B}" presName="Name37" presStyleLbl="parChTrans1D2" presStyleIdx="0" presStyleCnt="1"/>
      <dgm:spPr/>
    </dgm:pt>
    <dgm:pt modelId="{48186BD5-00BF-4C98-8260-00DFBF82C890}" type="pres">
      <dgm:prSet presAssocID="{31791DF7-F9CA-4A98-8258-FDBE1E9FA8FA}" presName="hierRoot2" presStyleCnt="0">
        <dgm:presLayoutVars>
          <dgm:hierBranch val="init"/>
        </dgm:presLayoutVars>
      </dgm:prSet>
      <dgm:spPr/>
    </dgm:pt>
    <dgm:pt modelId="{4452F3F2-F148-431C-8B5E-296BEF0552AB}" type="pres">
      <dgm:prSet presAssocID="{31791DF7-F9CA-4A98-8258-FDBE1E9FA8FA}" presName="rootComposite" presStyleCnt="0"/>
      <dgm:spPr/>
    </dgm:pt>
    <dgm:pt modelId="{A7B352CC-C308-4EC8-A852-C1B37DD6BF2F}" type="pres">
      <dgm:prSet presAssocID="{31791DF7-F9CA-4A98-8258-FDBE1E9FA8FA}" presName="rootText" presStyleLbl="node2" presStyleIdx="0" presStyleCnt="1">
        <dgm:presLayoutVars>
          <dgm:chPref val="3"/>
        </dgm:presLayoutVars>
      </dgm:prSet>
      <dgm:spPr/>
    </dgm:pt>
    <dgm:pt modelId="{63222BF6-9D9E-43FC-B6B0-ECE5630B7033}" type="pres">
      <dgm:prSet presAssocID="{31791DF7-F9CA-4A98-8258-FDBE1E9FA8FA}" presName="rootConnector" presStyleLbl="node2" presStyleIdx="0" presStyleCnt="1"/>
      <dgm:spPr/>
    </dgm:pt>
    <dgm:pt modelId="{4551C2EC-A574-4D17-85C6-C98B32F08695}" type="pres">
      <dgm:prSet presAssocID="{31791DF7-F9CA-4A98-8258-FDBE1E9FA8FA}" presName="hierChild4" presStyleCnt="0"/>
      <dgm:spPr/>
    </dgm:pt>
    <dgm:pt modelId="{5CE8222F-1B54-4D09-A1C6-AF7246F2E824}" type="pres">
      <dgm:prSet presAssocID="{49432E45-F3AD-412A-99E8-48457F0EEBB5}" presName="Name37" presStyleLbl="parChTrans1D3" presStyleIdx="0" presStyleCnt="1"/>
      <dgm:spPr/>
    </dgm:pt>
    <dgm:pt modelId="{A7502494-0FAF-4E6C-8DB7-C522EB3F4D97}" type="pres">
      <dgm:prSet presAssocID="{8E3829BE-5EF9-4590-8438-6ACC30B880D2}" presName="hierRoot2" presStyleCnt="0">
        <dgm:presLayoutVars>
          <dgm:hierBranch val="init"/>
        </dgm:presLayoutVars>
      </dgm:prSet>
      <dgm:spPr/>
    </dgm:pt>
    <dgm:pt modelId="{411904A8-544A-4EFF-822B-CC8CAFA8949C}" type="pres">
      <dgm:prSet presAssocID="{8E3829BE-5EF9-4590-8438-6ACC30B880D2}" presName="rootComposite" presStyleCnt="0"/>
      <dgm:spPr/>
    </dgm:pt>
    <dgm:pt modelId="{A8588BFD-0ED8-41BD-8061-58564C9A733F}" type="pres">
      <dgm:prSet presAssocID="{8E3829BE-5EF9-4590-8438-6ACC30B880D2}" presName="rootText" presStyleLbl="node3" presStyleIdx="0" presStyleCnt="1">
        <dgm:presLayoutVars>
          <dgm:chPref val="3"/>
        </dgm:presLayoutVars>
      </dgm:prSet>
      <dgm:spPr/>
    </dgm:pt>
    <dgm:pt modelId="{18DBD386-F051-4C84-AD95-F860E50BF4C8}" type="pres">
      <dgm:prSet presAssocID="{8E3829BE-5EF9-4590-8438-6ACC30B880D2}" presName="rootConnector" presStyleLbl="node3" presStyleIdx="0" presStyleCnt="1"/>
      <dgm:spPr/>
    </dgm:pt>
    <dgm:pt modelId="{9383341A-AF32-49BE-997F-FB4DE789B882}" type="pres">
      <dgm:prSet presAssocID="{8E3829BE-5EF9-4590-8438-6ACC30B880D2}" presName="hierChild4" presStyleCnt="0"/>
      <dgm:spPr/>
    </dgm:pt>
    <dgm:pt modelId="{7E320845-4CF7-42F4-AC79-D0F639BFFAC4}" type="pres">
      <dgm:prSet presAssocID="{89011971-8096-46CF-8EC3-0F59C5A27488}" presName="Name37" presStyleLbl="parChTrans1D4" presStyleIdx="0" presStyleCnt="13"/>
      <dgm:spPr/>
    </dgm:pt>
    <dgm:pt modelId="{ED81C747-D14F-4F84-B22F-9EB68DF57102}" type="pres">
      <dgm:prSet presAssocID="{3913B3F6-884A-4C54-ADEC-A1573C7ACF77}" presName="hierRoot2" presStyleCnt="0">
        <dgm:presLayoutVars>
          <dgm:hierBranch val="init"/>
        </dgm:presLayoutVars>
      </dgm:prSet>
      <dgm:spPr/>
    </dgm:pt>
    <dgm:pt modelId="{F495F242-FB56-4CED-82CE-64B000CAE224}" type="pres">
      <dgm:prSet presAssocID="{3913B3F6-884A-4C54-ADEC-A1573C7ACF77}" presName="rootComposite" presStyleCnt="0"/>
      <dgm:spPr/>
    </dgm:pt>
    <dgm:pt modelId="{8A0146EE-127C-4D96-BD60-EBF0BCAA22F4}" type="pres">
      <dgm:prSet presAssocID="{3913B3F6-884A-4C54-ADEC-A1573C7ACF77}" presName="rootText" presStyleLbl="node4" presStyleIdx="0" presStyleCnt="13" custScaleX="111097" custScaleY="85440">
        <dgm:presLayoutVars>
          <dgm:chPref val="3"/>
        </dgm:presLayoutVars>
      </dgm:prSet>
      <dgm:spPr/>
    </dgm:pt>
    <dgm:pt modelId="{5931FE04-510E-4462-B9AA-DFE3DA06E456}" type="pres">
      <dgm:prSet presAssocID="{3913B3F6-884A-4C54-ADEC-A1573C7ACF77}" presName="rootConnector" presStyleLbl="node4" presStyleIdx="0" presStyleCnt="13"/>
      <dgm:spPr/>
    </dgm:pt>
    <dgm:pt modelId="{6E5A5949-A0EA-4860-939E-B08256E4BC31}" type="pres">
      <dgm:prSet presAssocID="{3913B3F6-884A-4C54-ADEC-A1573C7ACF77}" presName="hierChild4" presStyleCnt="0"/>
      <dgm:spPr/>
    </dgm:pt>
    <dgm:pt modelId="{BBB79113-5CC7-40BB-A9E9-303C6FA83FBC}" type="pres">
      <dgm:prSet presAssocID="{DE458555-0118-4051-838A-620935923976}" presName="Name37" presStyleLbl="parChTrans1D4" presStyleIdx="1" presStyleCnt="13"/>
      <dgm:spPr/>
    </dgm:pt>
    <dgm:pt modelId="{4F51B5F5-DB58-408A-B019-51494CF3490E}" type="pres">
      <dgm:prSet presAssocID="{BE5BFB9F-FCFF-4FD9-A215-06D5D9476853}" presName="hierRoot2" presStyleCnt="0">
        <dgm:presLayoutVars>
          <dgm:hierBranch val="init"/>
        </dgm:presLayoutVars>
      </dgm:prSet>
      <dgm:spPr/>
    </dgm:pt>
    <dgm:pt modelId="{FBC3AECA-4605-414F-8481-8030F5E2D9C4}" type="pres">
      <dgm:prSet presAssocID="{BE5BFB9F-FCFF-4FD9-A215-06D5D9476853}" presName="rootComposite" presStyleCnt="0"/>
      <dgm:spPr/>
    </dgm:pt>
    <dgm:pt modelId="{2C08B4D0-404B-4806-AB5D-91EDB76E3D76}" type="pres">
      <dgm:prSet presAssocID="{BE5BFB9F-FCFF-4FD9-A215-06D5D9476853}" presName="rootText" presStyleLbl="node4" presStyleIdx="1" presStyleCnt="13">
        <dgm:presLayoutVars>
          <dgm:chPref val="3"/>
        </dgm:presLayoutVars>
      </dgm:prSet>
      <dgm:spPr/>
    </dgm:pt>
    <dgm:pt modelId="{CD070601-D3EC-40B5-A5C8-138D84B74AC1}" type="pres">
      <dgm:prSet presAssocID="{BE5BFB9F-FCFF-4FD9-A215-06D5D9476853}" presName="rootConnector" presStyleLbl="node4" presStyleIdx="1" presStyleCnt="13"/>
      <dgm:spPr/>
    </dgm:pt>
    <dgm:pt modelId="{0106F49B-A917-40FB-8628-12BB0C35AED2}" type="pres">
      <dgm:prSet presAssocID="{BE5BFB9F-FCFF-4FD9-A215-06D5D9476853}" presName="hierChild4" presStyleCnt="0"/>
      <dgm:spPr/>
    </dgm:pt>
    <dgm:pt modelId="{77228B79-1750-484E-B75D-D4A753010CEF}" type="pres">
      <dgm:prSet presAssocID="{BE5BFB9F-FCFF-4FD9-A215-06D5D9476853}" presName="hierChild5" presStyleCnt="0"/>
      <dgm:spPr/>
    </dgm:pt>
    <dgm:pt modelId="{D334F33E-C736-4785-A7F3-68D56D67FAEB}" type="pres">
      <dgm:prSet presAssocID="{4755F04E-C571-41B4-9F10-15D61621019A}" presName="Name37" presStyleLbl="parChTrans1D4" presStyleIdx="2" presStyleCnt="13"/>
      <dgm:spPr/>
    </dgm:pt>
    <dgm:pt modelId="{5BB37E62-B622-4030-810C-47BA197629FA}" type="pres">
      <dgm:prSet presAssocID="{8EEB4437-FBB7-4570-AB86-48E0A6946CA2}" presName="hierRoot2" presStyleCnt="0">
        <dgm:presLayoutVars>
          <dgm:hierBranch val="init"/>
        </dgm:presLayoutVars>
      </dgm:prSet>
      <dgm:spPr/>
    </dgm:pt>
    <dgm:pt modelId="{FB3BB843-CD00-4A36-BEDE-6BDDDF1AD082}" type="pres">
      <dgm:prSet presAssocID="{8EEB4437-FBB7-4570-AB86-48E0A6946CA2}" presName="rootComposite" presStyleCnt="0"/>
      <dgm:spPr/>
    </dgm:pt>
    <dgm:pt modelId="{5053C34A-2240-4CC2-BAD3-EE3B2F6CB91C}" type="pres">
      <dgm:prSet presAssocID="{8EEB4437-FBB7-4570-AB86-48E0A6946CA2}" presName="rootText" presStyleLbl="node4" presStyleIdx="2" presStyleCnt="13" custLinFactNeighborY="5580">
        <dgm:presLayoutVars>
          <dgm:chPref val="3"/>
        </dgm:presLayoutVars>
      </dgm:prSet>
      <dgm:spPr/>
    </dgm:pt>
    <dgm:pt modelId="{E5ABAAA8-6679-4613-9417-9E4749167D23}" type="pres">
      <dgm:prSet presAssocID="{8EEB4437-FBB7-4570-AB86-48E0A6946CA2}" presName="rootConnector" presStyleLbl="node4" presStyleIdx="2" presStyleCnt="13"/>
      <dgm:spPr/>
    </dgm:pt>
    <dgm:pt modelId="{27B1B559-CB64-4D35-B6F3-74B555027C8F}" type="pres">
      <dgm:prSet presAssocID="{8EEB4437-FBB7-4570-AB86-48E0A6946CA2}" presName="hierChild4" presStyleCnt="0"/>
      <dgm:spPr/>
    </dgm:pt>
    <dgm:pt modelId="{547722B8-7085-42C2-AC6E-956A5215F073}" type="pres">
      <dgm:prSet presAssocID="{8EEB4437-FBB7-4570-AB86-48E0A6946CA2}" presName="hierChild5" presStyleCnt="0"/>
      <dgm:spPr/>
    </dgm:pt>
    <dgm:pt modelId="{78E569E6-4148-49A5-B9D3-8B509508B548}" type="pres">
      <dgm:prSet presAssocID="{881B3023-1522-450A-8E63-3EE8F0806E7C}" presName="Name37" presStyleLbl="parChTrans1D4" presStyleIdx="3" presStyleCnt="13"/>
      <dgm:spPr/>
    </dgm:pt>
    <dgm:pt modelId="{8F9C554E-B86E-4669-8F0F-C69E544A7154}" type="pres">
      <dgm:prSet presAssocID="{85327338-97A6-4AE6-9F6F-E15A8F94A598}" presName="hierRoot2" presStyleCnt="0">
        <dgm:presLayoutVars>
          <dgm:hierBranch val="init"/>
        </dgm:presLayoutVars>
      </dgm:prSet>
      <dgm:spPr/>
    </dgm:pt>
    <dgm:pt modelId="{E8E76E14-8538-4C16-8D9F-B49067780E16}" type="pres">
      <dgm:prSet presAssocID="{85327338-97A6-4AE6-9F6F-E15A8F94A598}" presName="rootComposite" presStyleCnt="0"/>
      <dgm:spPr/>
    </dgm:pt>
    <dgm:pt modelId="{7E64AE91-AC2D-4702-8064-31BF2F15C7C1}" type="pres">
      <dgm:prSet presAssocID="{85327338-97A6-4AE6-9F6F-E15A8F94A598}" presName="rootText" presStyleLbl="node4" presStyleIdx="3" presStyleCnt="13">
        <dgm:presLayoutVars>
          <dgm:chPref val="3"/>
        </dgm:presLayoutVars>
      </dgm:prSet>
      <dgm:spPr/>
    </dgm:pt>
    <dgm:pt modelId="{61665C05-4FBE-4983-B66E-CF72E84484B8}" type="pres">
      <dgm:prSet presAssocID="{85327338-97A6-4AE6-9F6F-E15A8F94A598}" presName="rootConnector" presStyleLbl="node4" presStyleIdx="3" presStyleCnt="13"/>
      <dgm:spPr/>
    </dgm:pt>
    <dgm:pt modelId="{6DC36A11-67EE-44BD-85D2-7A4691BCF32B}" type="pres">
      <dgm:prSet presAssocID="{85327338-97A6-4AE6-9F6F-E15A8F94A598}" presName="hierChild4" presStyleCnt="0"/>
      <dgm:spPr/>
    </dgm:pt>
    <dgm:pt modelId="{5A2D1E07-89B2-497B-A12E-B9616DC1B67B}" type="pres">
      <dgm:prSet presAssocID="{85327338-97A6-4AE6-9F6F-E15A8F94A598}" presName="hierChild5" presStyleCnt="0"/>
      <dgm:spPr/>
    </dgm:pt>
    <dgm:pt modelId="{BE9E8FD9-170B-4AF8-A09C-2832110AFD86}" type="pres">
      <dgm:prSet presAssocID="{A1A2D9A8-DE15-4FFC-8C2D-1ED509AD279D}" presName="Name37" presStyleLbl="parChTrans1D4" presStyleIdx="4" presStyleCnt="13"/>
      <dgm:spPr/>
    </dgm:pt>
    <dgm:pt modelId="{D642E951-99D2-4971-B4BC-7F022B6CA714}" type="pres">
      <dgm:prSet presAssocID="{460FC7B8-EE66-4330-90E6-88DEF8BF4A7C}" presName="hierRoot2" presStyleCnt="0">
        <dgm:presLayoutVars>
          <dgm:hierBranch val="init"/>
        </dgm:presLayoutVars>
      </dgm:prSet>
      <dgm:spPr/>
    </dgm:pt>
    <dgm:pt modelId="{690CFCC3-3388-4DE2-88A7-1CE26DF888DF}" type="pres">
      <dgm:prSet presAssocID="{460FC7B8-EE66-4330-90E6-88DEF8BF4A7C}" presName="rootComposite" presStyleCnt="0"/>
      <dgm:spPr/>
    </dgm:pt>
    <dgm:pt modelId="{B8BB199E-9239-40DC-B058-4DFC6D20A591}" type="pres">
      <dgm:prSet presAssocID="{460FC7B8-EE66-4330-90E6-88DEF8BF4A7C}" presName="rootText" presStyleLbl="node4" presStyleIdx="4" presStyleCnt="13">
        <dgm:presLayoutVars>
          <dgm:chPref val="3"/>
        </dgm:presLayoutVars>
      </dgm:prSet>
      <dgm:spPr/>
    </dgm:pt>
    <dgm:pt modelId="{4332ED5A-FD24-4697-AA3A-9C5FBFC1B367}" type="pres">
      <dgm:prSet presAssocID="{460FC7B8-EE66-4330-90E6-88DEF8BF4A7C}" presName="rootConnector" presStyleLbl="node4" presStyleIdx="4" presStyleCnt="13"/>
      <dgm:spPr/>
    </dgm:pt>
    <dgm:pt modelId="{D388B320-5EAC-4FFA-8487-70C98DD35954}" type="pres">
      <dgm:prSet presAssocID="{460FC7B8-EE66-4330-90E6-88DEF8BF4A7C}" presName="hierChild4" presStyleCnt="0"/>
      <dgm:spPr/>
    </dgm:pt>
    <dgm:pt modelId="{45955791-ACD3-408C-9806-090D252CD31D}" type="pres">
      <dgm:prSet presAssocID="{460FC7B8-EE66-4330-90E6-88DEF8BF4A7C}" presName="hierChild5" presStyleCnt="0"/>
      <dgm:spPr/>
    </dgm:pt>
    <dgm:pt modelId="{5D588BEA-A5DE-452B-89BB-928DDBB5DE7A}" type="pres">
      <dgm:prSet presAssocID="{3913B3F6-884A-4C54-ADEC-A1573C7ACF77}" presName="hierChild5" presStyleCnt="0"/>
      <dgm:spPr/>
    </dgm:pt>
    <dgm:pt modelId="{FAE7F095-7E2D-44E3-B888-CA3B35272111}" type="pres">
      <dgm:prSet presAssocID="{D106E39B-42A8-44BE-A246-45E804B18349}" presName="Name37" presStyleLbl="parChTrans1D4" presStyleIdx="5" presStyleCnt="13"/>
      <dgm:spPr/>
    </dgm:pt>
    <dgm:pt modelId="{AD59B691-2C23-4DD7-B86D-08F0C0DC8297}" type="pres">
      <dgm:prSet presAssocID="{7FC133F0-1794-458D-96CC-3572EC35222A}" presName="hierRoot2" presStyleCnt="0">
        <dgm:presLayoutVars>
          <dgm:hierBranch val="init"/>
        </dgm:presLayoutVars>
      </dgm:prSet>
      <dgm:spPr/>
    </dgm:pt>
    <dgm:pt modelId="{26CD8ABF-DDB6-4061-B4C0-CA4A99E73E98}" type="pres">
      <dgm:prSet presAssocID="{7FC133F0-1794-458D-96CC-3572EC35222A}" presName="rootComposite" presStyleCnt="0"/>
      <dgm:spPr/>
    </dgm:pt>
    <dgm:pt modelId="{514196FB-A4BA-43E9-8B30-7DE12CE512E6}" type="pres">
      <dgm:prSet presAssocID="{7FC133F0-1794-458D-96CC-3572EC35222A}" presName="rootText" presStyleLbl="node4" presStyleIdx="5" presStyleCnt="13">
        <dgm:presLayoutVars>
          <dgm:chPref val="3"/>
        </dgm:presLayoutVars>
      </dgm:prSet>
      <dgm:spPr/>
    </dgm:pt>
    <dgm:pt modelId="{BB0F8092-EFAD-42C2-9E92-7C5417513E06}" type="pres">
      <dgm:prSet presAssocID="{7FC133F0-1794-458D-96CC-3572EC35222A}" presName="rootConnector" presStyleLbl="node4" presStyleIdx="5" presStyleCnt="13"/>
      <dgm:spPr/>
    </dgm:pt>
    <dgm:pt modelId="{42C38CE7-D381-49A5-AFB0-702E0189FBEC}" type="pres">
      <dgm:prSet presAssocID="{7FC133F0-1794-458D-96CC-3572EC35222A}" presName="hierChild4" presStyleCnt="0"/>
      <dgm:spPr/>
    </dgm:pt>
    <dgm:pt modelId="{175A1647-1052-459A-B25E-9B9AEA3B741C}" type="pres">
      <dgm:prSet presAssocID="{E6579311-7F89-489B-87EC-E867269BBF84}" presName="Name37" presStyleLbl="parChTrans1D4" presStyleIdx="6" presStyleCnt="13"/>
      <dgm:spPr/>
    </dgm:pt>
    <dgm:pt modelId="{2DCD6018-2ABE-4A61-ACDA-DD0CCEB5F1FB}" type="pres">
      <dgm:prSet presAssocID="{0C8E786C-A998-4885-A01F-BD0F67424B07}" presName="hierRoot2" presStyleCnt="0">
        <dgm:presLayoutVars>
          <dgm:hierBranch val="init"/>
        </dgm:presLayoutVars>
      </dgm:prSet>
      <dgm:spPr/>
    </dgm:pt>
    <dgm:pt modelId="{5087E535-8BD6-4732-9D8C-56D9BDE80046}" type="pres">
      <dgm:prSet presAssocID="{0C8E786C-A998-4885-A01F-BD0F67424B07}" presName="rootComposite" presStyleCnt="0"/>
      <dgm:spPr/>
    </dgm:pt>
    <dgm:pt modelId="{2464B489-AF9A-4057-A90E-77F79C7A9900}" type="pres">
      <dgm:prSet presAssocID="{0C8E786C-A998-4885-A01F-BD0F67424B07}" presName="rootText" presStyleLbl="node4" presStyleIdx="6" presStyleCnt="13">
        <dgm:presLayoutVars>
          <dgm:chPref val="3"/>
        </dgm:presLayoutVars>
      </dgm:prSet>
      <dgm:spPr/>
    </dgm:pt>
    <dgm:pt modelId="{3D31926C-E726-4EE2-83AE-DCD395FD5C62}" type="pres">
      <dgm:prSet presAssocID="{0C8E786C-A998-4885-A01F-BD0F67424B07}" presName="rootConnector" presStyleLbl="node4" presStyleIdx="6" presStyleCnt="13"/>
      <dgm:spPr/>
    </dgm:pt>
    <dgm:pt modelId="{D8126DA5-4C9B-49C2-8336-0CA6AD627479}" type="pres">
      <dgm:prSet presAssocID="{0C8E786C-A998-4885-A01F-BD0F67424B07}" presName="hierChild4" presStyleCnt="0"/>
      <dgm:spPr/>
    </dgm:pt>
    <dgm:pt modelId="{5850D7AF-00FA-4FD6-8D0E-D507EEBF4D3F}" type="pres">
      <dgm:prSet presAssocID="{0C8E786C-A998-4885-A01F-BD0F67424B07}" presName="hierChild5" presStyleCnt="0"/>
      <dgm:spPr/>
    </dgm:pt>
    <dgm:pt modelId="{EC9CA861-C87D-4B2F-A89F-05941B116179}" type="pres">
      <dgm:prSet presAssocID="{84F72D07-C4EE-40AD-B913-E202F456FAC3}" presName="Name37" presStyleLbl="parChTrans1D4" presStyleIdx="7" presStyleCnt="13"/>
      <dgm:spPr/>
    </dgm:pt>
    <dgm:pt modelId="{281C3D39-3F06-4FB5-9EB1-2193B0D0F9EC}" type="pres">
      <dgm:prSet presAssocID="{B33C910E-85F6-42F8-85D6-66C77E8BDF28}" presName="hierRoot2" presStyleCnt="0">
        <dgm:presLayoutVars>
          <dgm:hierBranch val="init"/>
        </dgm:presLayoutVars>
      </dgm:prSet>
      <dgm:spPr/>
    </dgm:pt>
    <dgm:pt modelId="{7474A377-E82A-4E81-AF58-0DDB029CAF64}" type="pres">
      <dgm:prSet presAssocID="{B33C910E-85F6-42F8-85D6-66C77E8BDF28}" presName="rootComposite" presStyleCnt="0"/>
      <dgm:spPr/>
    </dgm:pt>
    <dgm:pt modelId="{25029712-8C9F-49F4-98A2-109A480374D8}" type="pres">
      <dgm:prSet presAssocID="{B33C910E-85F6-42F8-85D6-66C77E8BDF28}" presName="rootText" presStyleLbl="node4" presStyleIdx="7" presStyleCnt="13">
        <dgm:presLayoutVars>
          <dgm:chPref val="3"/>
        </dgm:presLayoutVars>
      </dgm:prSet>
      <dgm:spPr/>
    </dgm:pt>
    <dgm:pt modelId="{1B3F99D1-9CA0-4FA8-8D93-BD70BA5CE31B}" type="pres">
      <dgm:prSet presAssocID="{B33C910E-85F6-42F8-85D6-66C77E8BDF28}" presName="rootConnector" presStyleLbl="node4" presStyleIdx="7" presStyleCnt="13"/>
      <dgm:spPr/>
    </dgm:pt>
    <dgm:pt modelId="{5ADAF4F8-1BD7-4BEC-9B41-0F7779F9A6F9}" type="pres">
      <dgm:prSet presAssocID="{B33C910E-85F6-42F8-85D6-66C77E8BDF28}" presName="hierChild4" presStyleCnt="0"/>
      <dgm:spPr/>
    </dgm:pt>
    <dgm:pt modelId="{56AB2F06-23AA-42C0-8AC5-C5E521417238}" type="pres">
      <dgm:prSet presAssocID="{B33C910E-85F6-42F8-85D6-66C77E8BDF28}" presName="hierChild5" presStyleCnt="0"/>
      <dgm:spPr/>
    </dgm:pt>
    <dgm:pt modelId="{1E10E545-2D30-4483-8FE6-8BCF988CF7A2}" type="pres">
      <dgm:prSet presAssocID="{F904AF8D-0C68-482A-BFB1-218580FB3794}" presName="Name37" presStyleLbl="parChTrans1D4" presStyleIdx="8" presStyleCnt="13"/>
      <dgm:spPr/>
    </dgm:pt>
    <dgm:pt modelId="{062E74C4-471E-4DFE-940C-B56A545BB3B8}" type="pres">
      <dgm:prSet presAssocID="{0645F647-691A-4FFE-BE46-AFD374FBBF72}" presName="hierRoot2" presStyleCnt="0">
        <dgm:presLayoutVars>
          <dgm:hierBranch val="init"/>
        </dgm:presLayoutVars>
      </dgm:prSet>
      <dgm:spPr/>
    </dgm:pt>
    <dgm:pt modelId="{4EFF79E3-9069-48A1-B154-26DEC762B48B}" type="pres">
      <dgm:prSet presAssocID="{0645F647-691A-4FFE-BE46-AFD374FBBF72}" presName="rootComposite" presStyleCnt="0"/>
      <dgm:spPr/>
    </dgm:pt>
    <dgm:pt modelId="{B7765E08-DD00-49B3-905C-F6C2E91292E4}" type="pres">
      <dgm:prSet presAssocID="{0645F647-691A-4FFE-BE46-AFD374FBBF72}" presName="rootText" presStyleLbl="node4" presStyleIdx="8" presStyleCnt="13">
        <dgm:presLayoutVars>
          <dgm:chPref val="3"/>
        </dgm:presLayoutVars>
      </dgm:prSet>
      <dgm:spPr/>
    </dgm:pt>
    <dgm:pt modelId="{A0235E1D-ECE5-46BD-9E25-1799111053FF}" type="pres">
      <dgm:prSet presAssocID="{0645F647-691A-4FFE-BE46-AFD374FBBF72}" presName="rootConnector" presStyleLbl="node4" presStyleIdx="8" presStyleCnt="13"/>
      <dgm:spPr/>
    </dgm:pt>
    <dgm:pt modelId="{3BAD994C-6E98-4EBA-9FAE-90225F425942}" type="pres">
      <dgm:prSet presAssocID="{0645F647-691A-4FFE-BE46-AFD374FBBF72}" presName="hierChild4" presStyleCnt="0"/>
      <dgm:spPr/>
    </dgm:pt>
    <dgm:pt modelId="{4CB0A199-1EFE-4B88-9BF8-7FDCFC6C8DED}" type="pres">
      <dgm:prSet presAssocID="{0645F647-691A-4FFE-BE46-AFD374FBBF72}" presName="hierChild5" presStyleCnt="0"/>
      <dgm:spPr/>
    </dgm:pt>
    <dgm:pt modelId="{B2C981B2-3B0F-4897-9AD7-A079C806C01A}" type="pres">
      <dgm:prSet presAssocID="{997128EA-4331-44D9-8C94-51C779B9AD98}" presName="Name37" presStyleLbl="parChTrans1D4" presStyleIdx="9" presStyleCnt="13"/>
      <dgm:spPr/>
    </dgm:pt>
    <dgm:pt modelId="{5C31198C-6AD5-4B55-91EC-C3191000CBA0}" type="pres">
      <dgm:prSet presAssocID="{13A907B4-7F60-4485-9FEF-F578AB98B5DE}" presName="hierRoot2" presStyleCnt="0">
        <dgm:presLayoutVars>
          <dgm:hierBranch val="init"/>
        </dgm:presLayoutVars>
      </dgm:prSet>
      <dgm:spPr/>
    </dgm:pt>
    <dgm:pt modelId="{09A31B0A-6424-419F-B6DA-2E8A109CE558}" type="pres">
      <dgm:prSet presAssocID="{13A907B4-7F60-4485-9FEF-F578AB98B5DE}" presName="rootComposite" presStyleCnt="0"/>
      <dgm:spPr/>
    </dgm:pt>
    <dgm:pt modelId="{5D6F852D-168A-49D9-9EAC-304EA108AC31}" type="pres">
      <dgm:prSet presAssocID="{13A907B4-7F60-4485-9FEF-F578AB98B5DE}" presName="rootText" presStyleLbl="node4" presStyleIdx="9" presStyleCnt="13">
        <dgm:presLayoutVars>
          <dgm:chPref val="3"/>
        </dgm:presLayoutVars>
      </dgm:prSet>
      <dgm:spPr/>
    </dgm:pt>
    <dgm:pt modelId="{063D0D1C-0ADB-402F-A985-CED784C7E408}" type="pres">
      <dgm:prSet presAssocID="{13A907B4-7F60-4485-9FEF-F578AB98B5DE}" presName="rootConnector" presStyleLbl="node4" presStyleIdx="9" presStyleCnt="13"/>
      <dgm:spPr/>
    </dgm:pt>
    <dgm:pt modelId="{BB651CB6-20C7-46CB-9642-982B7FF5A361}" type="pres">
      <dgm:prSet presAssocID="{13A907B4-7F60-4485-9FEF-F578AB98B5DE}" presName="hierChild4" presStyleCnt="0"/>
      <dgm:spPr/>
    </dgm:pt>
    <dgm:pt modelId="{9BF0DE6A-489B-4006-A7C3-DAB76890DFC1}" type="pres">
      <dgm:prSet presAssocID="{13A907B4-7F60-4485-9FEF-F578AB98B5DE}" presName="hierChild5" presStyleCnt="0"/>
      <dgm:spPr/>
    </dgm:pt>
    <dgm:pt modelId="{17A4209D-A60E-4D44-B5A9-FD2C9A524D8F}" type="pres">
      <dgm:prSet presAssocID="{7FC133F0-1794-458D-96CC-3572EC35222A}" presName="hierChild5" presStyleCnt="0"/>
      <dgm:spPr/>
    </dgm:pt>
    <dgm:pt modelId="{6DBAD3FD-40B7-4063-B703-C7E006D6FDE6}" type="pres">
      <dgm:prSet presAssocID="{72EC680A-F72B-44DC-93F1-87B45B2EF7F4}" presName="Name37" presStyleLbl="parChTrans1D4" presStyleIdx="10" presStyleCnt="13"/>
      <dgm:spPr/>
    </dgm:pt>
    <dgm:pt modelId="{40CDB5C0-ADCD-4DCA-B826-3FBC58B106D8}" type="pres">
      <dgm:prSet presAssocID="{9F45C623-AD3B-48CB-B7E7-5938773C814E}" presName="hierRoot2" presStyleCnt="0">
        <dgm:presLayoutVars>
          <dgm:hierBranch val="init"/>
        </dgm:presLayoutVars>
      </dgm:prSet>
      <dgm:spPr/>
    </dgm:pt>
    <dgm:pt modelId="{FE731D5C-D465-4660-A328-33D6664742B1}" type="pres">
      <dgm:prSet presAssocID="{9F45C623-AD3B-48CB-B7E7-5938773C814E}" presName="rootComposite" presStyleCnt="0"/>
      <dgm:spPr/>
    </dgm:pt>
    <dgm:pt modelId="{4E9CF041-206D-4414-8178-D44AAF6B477C}" type="pres">
      <dgm:prSet presAssocID="{9F45C623-AD3B-48CB-B7E7-5938773C814E}" presName="rootText" presStyleLbl="node4" presStyleIdx="10" presStyleCnt="13">
        <dgm:presLayoutVars>
          <dgm:chPref val="3"/>
        </dgm:presLayoutVars>
      </dgm:prSet>
      <dgm:spPr/>
    </dgm:pt>
    <dgm:pt modelId="{D2F92DB6-4EB3-4EB8-BAFC-6E7695A4E8DB}" type="pres">
      <dgm:prSet presAssocID="{9F45C623-AD3B-48CB-B7E7-5938773C814E}" presName="rootConnector" presStyleLbl="node4" presStyleIdx="10" presStyleCnt="13"/>
      <dgm:spPr/>
    </dgm:pt>
    <dgm:pt modelId="{AF7BD753-1465-4157-BD3D-53F8F4422A40}" type="pres">
      <dgm:prSet presAssocID="{9F45C623-AD3B-48CB-B7E7-5938773C814E}" presName="hierChild4" presStyleCnt="0"/>
      <dgm:spPr/>
    </dgm:pt>
    <dgm:pt modelId="{6BCA726D-7826-4738-B80F-99D119C79192}" type="pres">
      <dgm:prSet presAssocID="{9F45C623-AD3B-48CB-B7E7-5938773C814E}" presName="hierChild5" presStyleCnt="0"/>
      <dgm:spPr/>
    </dgm:pt>
    <dgm:pt modelId="{13217704-4C7A-44A7-80A2-A5302372FA54}" type="pres">
      <dgm:prSet presAssocID="{68C013BD-0BB9-48BF-AC2F-D98079B94B6C}" presName="Name37" presStyleLbl="parChTrans1D4" presStyleIdx="11" presStyleCnt="13"/>
      <dgm:spPr/>
    </dgm:pt>
    <dgm:pt modelId="{17832997-5A26-4765-82BE-37C0CBD03C45}" type="pres">
      <dgm:prSet presAssocID="{2E4F6614-1D1C-44FF-AD7D-4AF8FA481B10}" presName="hierRoot2" presStyleCnt="0">
        <dgm:presLayoutVars>
          <dgm:hierBranch val="init"/>
        </dgm:presLayoutVars>
      </dgm:prSet>
      <dgm:spPr/>
    </dgm:pt>
    <dgm:pt modelId="{6BF64CD1-569B-43C8-A1EB-DECECBC92B5B}" type="pres">
      <dgm:prSet presAssocID="{2E4F6614-1D1C-44FF-AD7D-4AF8FA481B10}" presName="rootComposite" presStyleCnt="0"/>
      <dgm:spPr/>
    </dgm:pt>
    <dgm:pt modelId="{EBA54E4D-D8BD-4DB6-8B3D-B3CD921DB1C8}" type="pres">
      <dgm:prSet presAssocID="{2E4F6614-1D1C-44FF-AD7D-4AF8FA481B10}" presName="rootText" presStyleLbl="node4" presStyleIdx="11" presStyleCnt="13">
        <dgm:presLayoutVars>
          <dgm:chPref val="3"/>
        </dgm:presLayoutVars>
      </dgm:prSet>
      <dgm:spPr/>
    </dgm:pt>
    <dgm:pt modelId="{5D89474C-E403-4FC9-B46D-5467288EA799}" type="pres">
      <dgm:prSet presAssocID="{2E4F6614-1D1C-44FF-AD7D-4AF8FA481B10}" presName="rootConnector" presStyleLbl="node4" presStyleIdx="11" presStyleCnt="13"/>
      <dgm:spPr/>
    </dgm:pt>
    <dgm:pt modelId="{4DE1A1DD-3BA5-4AD6-9F07-CA52E0225AB1}" type="pres">
      <dgm:prSet presAssocID="{2E4F6614-1D1C-44FF-AD7D-4AF8FA481B10}" presName="hierChild4" presStyleCnt="0"/>
      <dgm:spPr/>
    </dgm:pt>
    <dgm:pt modelId="{9EE897D9-EEDD-4BE0-B6AE-7824942B44F6}" type="pres">
      <dgm:prSet presAssocID="{2E4F6614-1D1C-44FF-AD7D-4AF8FA481B10}" presName="hierChild5" presStyleCnt="0"/>
      <dgm:spPr/>
    </dgm:pt>
    <dgm:pt modelId="{AEF806DD-1AA4-4D8B-A7D6-1E2E839B69B8}" type="pres">
      <dgm:prSet presAssocID="{E3AB9054-E9BC-42CF-BCFB-60842FA61A54}" presName="Name37" presStyleLbl="parChTrans1D4" presStyleIdx="12" presStyleCnt="13"/>
      <dgm:spPr/>
    </dgm:pt>
    <dgm:pt modelId="{59F97220-62A8-46AE-8CC9-465B250E87C3}" type="pres">
      <dgm:prSet presAssocID="{CC061470-FD80-45C4-976F-EFBFB887B187}" presName="hierRoot2" presStyleCnt="0">
        <dgm:presLayoutVars>
          <dgm:hierBranch val="init"/>
        </dgm:presLayoutVars>
      </dgm:prSet>
      <dgm:spPr/>
    </dgm:pt>
    <dgm:pt modelId="{54819BA8-520C-4373-B706-23879E33245F}" type="pres">
      <dgm:prSet presAssocID="{CC061470-FD80-45C4-976F-EFBFB887B187}" presName="rootComposite" presStyleCnt="0"/>
      <dgm:spPr/>
    </dgm:pt>
    <dgm:pt modelId="{D6E73AE4-48B6-4E36-8420-6348FC082247}" type="pres">
      <dgm:prSet presAssocID="{CC061470-FD80-45C4-976F-EFBFB887B187}" presName="rootText" presStyleLbl="node4" presStyleIdx="12" presStyleCnt="13">
        <dgm:presLayoutVars>
          <dgm:chPref val="3"/>
        </dgm:presLayoutVars>
      </dgm:prSet>
      <dgm:spPr/>
    </dgm:pt>
    <dgm:pt modelId="{AC11521B-416C-493A-8D9D-DFC0DDC6C2CE}" type="pres">
      <dgm:prSet presAssocID="{CC061470-FD80-45C4-976F-EFBFB887B187}" presName="rootConnector" presStyleLbl="node4" presStyleIdx="12" presStyleCnt="13"/>
      <dgm:spPr/>
    </dgm:pt>
    <dgm:pt modelId="{0877963D-F5D3-40AC-8CE9-ED01ABDC335C}" type="pres">
      <dgm:prSet presAssocID="{CC061470-FD80-45C4-976F-EFBFB887B187}" presName="hierChild4" presStyleCnt="0"/>
      <dgm:spPr/>
    </dgm:pt>
    <dgm:pt modelId="{DEEE3A94-D204-4310-99E4-10D4E8B4F3C8}" type="pres">
      <dgm:prSet presAssocID="{CC061470-FD80-45C4-976F-EFBFB887B187}" presName="hierChild5" presStyleCnt="0"/>
      <dgm:spPr/>
    </dgm:pt>
    <dgm:pt modelId="{C1DFD2E1-26E4-46EF-B8FF-EF48F7230338}" type="pres">
      <dgm:prSet presAssocID="{8E3829BE-5EF9-4590-8438-6ACC30B880D2}" presName="hierChild5" presStyleCnt="0"/>
      <dgm:spPr/>
    </dgm:pt>
    <dgm:pt modelId="{99900A65-E134-40D6-B252-F4610B7D5D84}" type="pres">
      <dgm:prSet presAssocID="{31791DF7-F9CA-4A98-8258-FDBE1E9FA8FA}" presName="hierChild5" presStyleCnt="0"/>
      <dgm:spPr/>
    </dgm:pt>
    <dgm:pt modelId="{62DEB3D2-0D9B-4EFD-A3D3-5E57A301CC66}" type="pres">
      <dgm:prSet presAssocID="{6D3F485B-9FE8-4A3A-BCDA-38151CD87235}" presName="hierChild3" presStyleCnt="0"/>
      <dgm:spPr/>
    </dgm:pt>
  </dgm:ptLst>
  <dgm:cxnLst>
    <dgm:cxn modelId="{9824CE01-F141-47F5-8987-4C52DEA18C4A}" type="presOf" srcId="{13A907B4-7F60-4485-9FEF-F578AB98B5DE}" destId="{5D6F852D-168A-49D9-9EAC-304EA108AC31}" srcOrd="0" destOrd="0" presId="urn:microsoft.com/office/officeart/2005/8/layout/orgChart1"/>
    <dgm:cxn modelId="{DEA0890B-75B0-42C5-9EC2-6A5C8130663B}" type="presOf" srcId="{8E3829BE-5EF9-4590-8438-6ACC30B880D2}" destId="{A8588BFD-0ED8-41BD-8061-58564C9A733F}" srcOrd="0" destOrd="0" presId="urn:microsoft.com/office/officeart/2005/8/layout/orgChart1"/>
    <dgm:cxn modelId="{A369820D-8A56-4228-BCCF-899E773EE231}" srcId="{3913B3F6-884A-4C54-ADEC-A1573C7ACF77}" destId="{85327338-97A6-4AE6-9F6F-E15A8F94A598}" srcOrd="2" destOrd="0" parTransId="{881B3023-1522-450A-8E63-3EE8F0806E7C}" sibTransId="{45B88413-190F-4E1C-8060-070CFEEE4AEA}"/>
    <dgm:cxn modelId="{766FFB12-59FE-4F07-8706-485EDB39A862}" type="presOf" srcId="{31791DF7-F9CA-4A98-8258-FDBE1E9FA8FA}" destId="{63222BF6-9D9E-43FC-B6B0-ECE5630B7033}" srcOrd="1" destOrd="0" presId="urn:microsoft.com/office/officeart/2005/8/layout/orgChart1"/>
    <dgm:cxn modelId="{434BDE15-22AB-418E-9278-538C06B27D8F}" type="presOf" srcId="{DE458555-0118-4051-838A-620935923976}" destId="{BBB79113-5CC7-40BB-A9E9-303C6FA83FBC}" srcOrd="0" destOrd="0" presId="urn:microsoft.com/office/officeart/2005/8/layout/orgChart1"/>
    <dgm:cxn modelId="{697F4516-43B0-426C-8443-21A252D57674}" srcId="{7FC133F0-1794-458D-96CC-3572EC35222A}" destId="{0645F647-691A-4FFE-BE46-AFD374FBBF72}" srcOrd="2" destOrd="0" parTransId="{F904AF8D-0C68-482A-BFB1-218580FB3794}" sibTransId="{E94E583A-974E-410A-9B17-AB101EBE220A}"/>
    <dgm:cxn modelId="{C1E91918-53AE-474F-96F5-01E395A18E53}" type="presOf" srcId="{0C8E786C-A998-4885-A01F-BD0F67424B07}" destId="{3D31926C-E726-4EE2-83AE-DCD395FD5C62}" srcOrd="1" destOrd="0" presId="urn:microsoft.com/office/officeart/2005/8/layout/orgChart1"/>
    <dgm:cxn modelId="{29329C18-E1DC-41D1-ABF2-8C1E78E3B0DF}" type="presOf" srcId="{6D3F485B-9FE8-4A3A-BCDA-38151CD87235}" destId="{7FE82DBA-72F2-48B0-AAC3-49DEE26182C7}" srcOrd="0" destOrd="0" presId="urn:microsoft.com/office/officeart/2005/8/layout/orgChart1"/>
    <dgm:cxn modelId="{2A61C328-F76C-4A1A-8316-EE2CB3D7D991}" type="presOf" srcId="{0C8E786C-A998-4885-A01F-BD0F67424B07}" destId="{2464B489-AF9A-4057-A90E-77F79C7A9900}" srcOrd="0" destOrd="0" presId="urn:microsoft.com/office/officeart/2005/8/layout/orgChart1"/>
    <dgm:cxn modelId="{3B0E1529-9B2B-4432-BEC9-37E0FEE923BD}" type="presOf" srcId="{4755F04E-C571-41B4-9F10-15D61621019A}" destId="{D334F33E-C736-4785-A7F3-68D56D67FAEB}" srcOrd="0" destOrd="0" presId="urn:microsoft.com/office/officeart/2005/8/layout/orgChart1"/>
    <dgm:cxn modelId="{73C6D529-E8AE-4674-8908-05B759E8359F}" type="presOf" srcId="{881B3023-1522-450A-8E63-3EE8F0806E7C}" destId="{78E569E6-4148-49A5-B9D3-8B509508B548}" srcOrd="0" destOrd="0" presId="urn:microsoft.com/office/officeart/2005/8/layout/orgChart1"/>
    <dgm:cxn modelId="{1DB1662C-7CEF-49F7-ABA7-DFC138B942FB}" type="presOf" srcId="{BE5BFB9F-FCFF-4FD9-A215-06D5D9476853}" destId="{2C08B4D0-404B-4806-AB5D-91EDB76E3D76}" srcOrd="0" destOrd="0" presId="urn:microsoft.com/office/officeart/2005/8/layout/orgChart1"/>
    <dgm:cxn modelId="{FAB85839-02B8-4442-BF5E-670067646CA7}" type="presOf" srcId="{84F72D07-C4EE-40AD-B913-E202F456FAC3}" destId="{EC9CA861-C87D-4B2F-A89F-05941B116179}" srcOrd="0" destOrd="0" presId="urn:microsoft.com/office/officeart/2005/8/layout/orgChart1"/>
    <dgm:cxn modelId="{CC19E33D-F5F1-4975-8048-DFA6E1A7920C}" srcId="{7FC133F0-1794-458D-96CC-3572EC35222A}" destId="{13A907B4-7F60-4485-9FEF-F578AB98B5DE}" srcOrd="3" destOrd="0" parTransId="{997128EA-4331-44D9-8C94-51C779B9AD98}" sibTransId="{86A83929-F670-4360-97E9-E231034D3554}"/>
    <dgm:cxn modelId="{65095540-EB82-46C9-B798-632CD5BA4E7F}" type="presOf" srcId="{13A907B4-7F60-4485-9FEF-F578AB98B5DE}" destId="{063D0D1C-0ADB-402F-A985-CED784C7E408}" srcOrd="1" destOrd="0" presId="urn:microsoft.com/office/officeart/2005/8/layout/orgChart1"/>
    <dgm:cxn modelId="{6C01D55C-448F-424E-84CA-96126A3740BB}" srcId="{8E3829BE-5EF9-4590-8438-6ACC30B880D2}" destId="{7FC133F0-1794-458D-96CC-3572EC35222A}" srcOrd="1" destOrd="0" parTransId="{D106E39B-42A8-44BE-A246-45E804B18349}" sibTransId="{CE9D77AF-FB35-41E5-BD78-F59BF142BE44}"/>
    <dgm:cxn modelId="{6C1D835E-3C31-45BD-B52A-DB0F88FFF22F}" type="presOf" srcId="{9F45C623-AD3B-48CB-B7E7-5938773C814E}" destId="{D2F92DB6-4EB3-4EB8-BAFC-6E7695A4E8DB}" srcOrd="1" destOrd="0" presId="urn:microsoft.com/office/officeart/2005/8/layout/orgChart1"/>
    <dgm:cxn modelId="{A8507460-1547-4F7D-910F-0034F1093B0C}" srcId="{3913B3F6-884A-4C54-ADEC-A1573C7ACF77}" destId="{BE5BFB9F-FCFF-4FD9-A215-06D5D9476853}" srcOrd="0" destOrd="0" parTransId="{DE458555-0118-4051-838A-620935923976}" sibTransId="{98CFEDF6-7DAE-4C2E-BE93-70798D194E81}"/>
    <dgm:cxn modelId="{E365EB41-C079-44F4-8566-5AECA4252411}" srcId="{8E3829BE-5EF9-4590-8438-6ACC30B880D2}" destId="{3913B3F6-884A-4C54-ADEC-A1573C7ACF77}" srcOrd="0" destOrd="0" parTransId="{89011971-8096-46CF-8EC3-0F59C5A27488}" sibTransId="{D37D6105-AD5D-4810-9B25-921D5F159B85}"/>
    <dgm:cxn modelId="{E4659B62-130E-453C-B8AD-531862D1F311}" type="presOf" srcId="{3913B3F6-884A-4C54-ADEC-A1573C7ACF77}" destId="{8A0146EE-127C-4D96-BD60-EBF0BCAA22F4}" srcOrd="0" destOrd="0" presId="urn:microsoft.com/office/officeart/2005/8/layout/orgChart1"/>
    <dgm:cxn modelId="{4F61A348-61A2-4E5F-A4B5-CE53452BC307}" srcId="{3913B3F6-884A-4C54-ADEC-A1573C7ACF77}" destId="{460FC7B8-EE66-4330-90E6-88DEF8BF4A7C}" srcOrd="3" destOrd="0" parTransId="{A1A2D9A8-DE15-4FFC-8C2D-1ED509AD279D}" sibTransId="{F63C0FE5-F8A1-4598-B92C-5253987CD9F2}"/>
    <dgm:cxn modelId="{899F164E-0C02-4816-A6B5-DAB32C13DBDF}" type="presOf" srcId="{B33C910E-85F6-42F8-85D6-66C77E8BDF28}" destId="{1B3F99D1-9CA0-4FA8-8D93-BD70BA5CE31B}" srcOrd="1" destOrd="0" presId="urn:microsoft.com/office/officeart/2005/8/layout/orgChart1"/>
    <dgm:cxn modelId="{385E6F4E-27B0-4526-890F-9C46A6D41E08}" type="presOf" srcId="{9F45C623-AD3B-48CB-B7E7-5938773C814E}" destId="{4E9CF041-206D-4414-8178-D44AAF6B477C}" srcOrd="0" destOrd="0" presId="urn:microsoft.com/office/officeart/2005/8/layout/orgChart1"/>
    <dgm:cxn modelId="{A691B750-191C-4DD5-ACCE-BAF5131C7E7E}" type="presOf" srcId="{CCCA8222-A897-4DCA-89FA-C7A53FE4BF3B}" destId="{FB8F39D1-7A3B-430A-93FD-6E5C6F3A2E1B}" srcOrd="0" destOrd="0" presId="urn:microsoft.com/office/officeart/2005/8/layout/orgChart1"/>
    <dgm:cxn modelId="{66F34F74-F358-410F-BDC6-346D0F57C29C}" type="presOf" srcId="{31791DF7-F9CA-4A98-8258-FDBE1E9FA8FA}" destId="{A7B352CC-C308-4EC8-A852-C1B37DD6BF2F}" srcOrd="0" destOrd="0" presId="urn:microsoft.com/office/officeart/2005/8/layout/orgChart1"/>
    <dgm:cxn modelId="{F8D8E455-3330-4B2B-AFDF-B9FA2B0B6CFF}" type="presOf" srcId="{2F04CD3C-3D0F-46B9-AF97-170FA3EAE87F}" destId="{66018DC8-E34E-4EB5-A23C-D3F896495260}" srcOrd="0" destOrd="0" presId="urn:microsoft.com/office/officeart/2005/8/layout/orgChart1"/>
    <dgm:cxn modelId="{62D11956-2614-4A39-B0F0-36DA38CAF3F6}" type="presOf" srcId="{49432E45-F3AD-412A-99E8-48457F0EEBB5}" destId="{5CE8222F-1B54-4D09-A1C6-AF7246F2E824}" srcOrd="0" destOrd="0" presId="urn:microsoft.com/office/officeart/2005/8/layout/orgChart1"/>
    <dgm:cxn modelId="{510EC756-FD89-47B9-A8DC-6431BDD70BD5}" type="presOf" srcId="{0645F647-691A-4FFE-BE46-AFD374FBBF72}" destId="{A0235E1D-ECE5-46BD-9E25-1799111053FF}" srcOrd="1" destOrd="0" presId="urn:microsoft.com/office/officeart/2005/8/layout/orgChart1"/>
    <dgm:cxn modelId="{E689CC77-33FF-400C-954D-45E31AF7E557}" srcId="{2F04CD3C-3D0F-46B9-AF97-170FA3EAE87F}" destId="{6D3F485B-9FE8-4A3A-BCDA-38151CD87235}" srcOrd="0" destOrd="0" parTransId="{905291F7-17C0-4F28-BFD0-FD4604E99671}" sibTransId="{57AF11F0-0178-4C57-B583-2B10765F0E1B}"/>
    <dgm:cxn modelId="{096A1378-ECF3-4054-A20F-68F71BAD8187}" type="presOf" srcId="{E6579311-7F89-489B-87EC-E867269BBF84}" destId="{175A1647-1052-459A-B25E-9B9AEA3B741C}" srcOrd="0" destOrd="0" presId="urn:microsoft.com/office/officeart/2005/8/layout/orgChart1"/>
    <dgm:cxn modelId="{F5E3BC7A-031D-41EA-AC12-2F5751AC1E03}" srcId="{6D3F485B-9FE8-4A3A-BCDA-38151CD87235}" destId="{31791DF7-F9CA-4A98-8258-FDBE1E9FA8FA}" srcOrd="0" destOrd="0" parTransId="{CCCA8222-A897-4DCA-89FA-C7A53FE4BF3B}" sibTransId="{A126EFB7-A6C1-4963-9DF5-AD0B56E786BC}"/>
    <dgm:cxn modelId="{3FD5E67B-2F63-4492-BD50-32E6145DD823}" type="presOf" srcId="{997128EA-4331-44D9-8C94-51C779B9AD98}" destId="{B2C981B2-3B0F-4897-9AD7-A079C806C01A}" srcOrd="0" destOrd="0" presId="urn:microsoft.com/office/officeart/2005/8/layout/orgChart1"/>
    <dgm:cxn modelId="{B21DCD81-BC50-44F2-A1EB-CE0EF04E7183}" type="presOf" srcId="{D106E39B-42A8-44BE-A246-45E804B18349}" destId="{FAE7F095-7E2D-44E3-B888-CA3B35272111}" srcOrd="0" destOrd="0" presId="urn:microsoft.com/office/officeart/2005/8/layout/orgChart1"/>
    <dgm:cxn modelId="{3276E281-ED0F-4D2D-807C-D125FFAFAF67}" type="presOf" srcId="{7FC133F0-1794-458D-96CC-3572EC35222A}" destId="{514196FB-A4BA-43E9-8B30-7DE12CE512E6}" srcOrd="0" destOrd="0" presId="urn:microsoft.com/office/officeart/2005/8/layout/orgChart1"/>
    <dgm:cxn modelId="{C0C61183-3B36-4C4E-83CB-79EB63BDC537}" type="presOf" srcId="{3913B3F6-884A-4C54-ADEC-A1573C7ACF77}" destId="{5931FE04-510E-4462-B9AA-DFE3DA06E456}" srcOrd="1" destOrd="0" presId="urn:microsoft.com/office/officeart/2005/8/layout/orgChart1"/>
    <dgm:cxn modelId="{26217987-1196-4DF1-80D9-846E517394F9}" srcId="{7FC133F0-1794-458D-96CC-3572EC35222A}" destId="{B33C910E-85F6-42F8-85D6-66C77E8BDF28}" srcOrd="1" destOrd="0" parTransId="{84F72D07-C4EE-40AD-B913-E202F456FAC3}" sibTransId="{A1D213F8-D42B-41C6-9BE8-BE82C2054FBC}"/>
    <dgm:cxn modelId="{E4D73C88-E525-4549-8D42-4BB6EFE89D27}" type="presOf" srcId="{7FC133F0-1794-458D-96CC-3572EC35222A}" destId="{BB0F8092-EFAD-42C2-9E92-7C5417513E06}" srcOrd="1" destOrd="0" presId="urn:microsoft.com/office/officeart/2005/8/layout/orgChart1"/>
    <dgm:cxn modelId="{BCDEE388-BAD2-4C66-89C4-1F7922127F54}" type="presOf" srcId="{68C013BD-0BB9-48BF-AC2F-D98079B94B6C}" destId="{13217704-4C7A-44A7-80A2-A5302372FA54}" srcOrd="0" destOrd="0" presId="urn:microsoft.com/office/officeart/2005/8/layout/orgChart1"/>
    <dgm:cxn modelId="{2798788D-CAAB-4BDB-B666-331FDDB9324B}" type="presOf" srcId="{A1A2D9A8-DE15-4FFC-8C2D-1ED509AD279D}" destId="{BE9E8FD9-170B-4AF8-A09C-2832110AFD86}" srcOrd="0" destOrd="0" presId="urn:microsoft.com/office/officeart/2005/8/layout/orgChart1"/>
    <dgm:cxn modelId="{C122DC8E-5C62-4081-B6D6-F6C45BC8FF6D}" srcId="{8E3829BE-5EF9-4590-8438-6ACC30B880D2}" destId="{9F45C623-AD3B-48CB-B7E7-5938773C814E}" srcOrd="2" destOrd="0" parTransId="{72EC680A-F72B-44DC-93F1-87B45B2EF7F4}" sibTransId="{1380A593-DED7-4E8E-AED3-2260F0B10342}"/>
    <dgm:cxn modelId="{A869E48E-9BC6-40AF-B21F-F21536F261AA}" type="presOf" srcId="{CC061470-FD80-45C4-976F-EFBFB887B187}" destId="{AC11521B-416C-493A-8D9D-DFC0DDC6C2CE}" srcOrd="1" destOrd="0" presId="urn:microsoft.com/office/officeart/2005/8/layout/orgChart1"/>
    <dgm:cxn modelId="{63DD6E92-62D0-4123-B216-FD5D9D0DA1DD}" srcId="{31791DF7-F9CA-4A98-8258-FDBE1E9FA8FA}" destId="{8E3829BE-5EF9-4590-8438-6ACC30B880D2}" srcOrd="0" destOrd="0" parTransId="{49432E45-F3AD-412A-99E8-48457F0EEBB5}" sibTransId="{AFF062A9-B05B-4A2C-A8F2-41449767C0CD}"/>
    <dgm:cxn modelId="{9F3E3894-9583-4878-9B33-4C0BBCE592B3}" type="presOf" srcId="{2E4F6614-1D1C-44FF-AD7D-4AF8FA481B10}" destId="{5D89474C-E403-4FC9-B46D-5467288EA799}" srcOrd="1" destOrd="0" presId="urn:microsoft.com/office/officeart/2005/8/layout/orgChart1"/>
    <dgm:cxn modelId="{436F7197-AE27-4CC3-B8FA-7F8913B08428}" type="presOf" srcId="{72EC680A-F72B-44DC-93F1-87B45B2EF7F4}" destId="{6DBAD3FD-40B7-4063-B703-C7E006D6FDE6}" srcOrd="0" destOrd="0" presId="urn:microsoft.com/office/officeart/2005/8/layout/orgChart1"/>
    <dgm:cxn modelId="{B8CAF6B2-C54C-49ED-8243-202761029E0D}" srcId="{3913B3F6-884A-4C54-ADEC-A1573C7ACF77}" destId="{8EEB4437-FBB7-4570-AB86-48E0A6946CA2}" srcOrd="1" destOrd="0" parTransId="{4755F04E-C571-41B4-9F10-15D61621019A}" sibTransId="{5F2EBD76-BB3A-40DF-9878-5E3CD1E037B4}"/>
    <dgm:cxn modelId="{9AC880B4-19C9-486D-8A0F-365B320149C0}" srcId="{7FC133F0-1794-458D-96CC-3572EC35222A}" destId="{0C8E786C-A998-4885-A01F-BD0F67424B07}" srcOrd="0" destOrd="0" parTransId="{E6579311-7F89-489B-87EC-E867269BBF84}" sibTransId="{341F5154-FF7A-4BE8-8247-B39530E0C89E}"/>
    <dgm:cxn modelId="{5B503EB9-8F4A-4601-BBC8-09CE56E92111}" type="presOf" srcId="{CC061470-FD80-45C4-976F-EFBFB887B187}" destId="{D6E73AE4-48B6-4E36-8420-6348FC082247}" srcOrd="0" destOrd="0" presId="urn:microsoft.com/office/officeart/2005/8/layout/orgChart1"/>
    <dgm:cxn modelId="{45FE60BE-0FAE-4853-B591-E6262C53A836}" srcId="{8E3829BE-5EF9-4590-8438-6ACC30B880D2}" destId="{CC061470-FD80-45C4-976F-EFBFB887B187}" srcOrd="4" destOrd="0" parTransId="{E3AB9054-E9BC-42CF-BCFB-60842FA61A54}" sibTransId="{EB3B9EF1-C7A7-4422-9A3C-A964D6A8DB59}"/>
    <dgm:cxn modelId="{D66456C7-B86D-4976-9DFB-8A01A6392092}" type="presOf" srcId="{8E3829BE-5EF9-4590-8438-6ACC30B880D2}" destId="{18DBD386-F051-4C84-AD95-F860E50BF4C8}" srcOrd="1" destOrd="0" presId="urn:microsoft.com/office/officeart/2005/8/layout/orgChart1"/>
    <dgm:cxn modelId="{71A70FCC-839A-45C2-B98A-541722590AE1}" type="presOf" srcId="{460FC7B8-EE66-4330-90E6-88DEF8BF4A7C}" destId="{4332ED5A-FD24-4697-AA3A-9C5FBFC1B367}" srcOrd="1" destOrd="0" presId="urn:microsoft.com/office/officeart/2005/8/layout/orgChart1"/>
    <dgm:cxn modelId="{496E74CC-1EDC-4488-9F0E-13FB8C1E899F}" type="presOf" srcId="{0645F647-691A-4FFE-BE46-AFD374FBBF72}" destId="{B7765E08-DD00-49B3-905C-F6C2E91292E4}" srcOrd="0" destOrd="0" presId="urn:microsoft.com/office/officeart/2005/8/layout/orgChart1"/>
    <dgm:cxn modelId="{DC3146D3-EF33-455D-9D7E-6CDF41478205}" type="presOf" srcId="{89011971-8096-46CF-8EC3-0F59C5A27488}" destId="{7E320845-4CF7-42F4-AC79-D0F639BFFAC4}" srcOrd="0" destOrd="0" presId="urn:microsoft.com/office/officeart/2005/8/layout/orgChart1"/>
    <dgm:cxn modelId="{34CD1AD5-6E28-4C2E-AAB4-4F69EB90E748}" type="presOf" srcId="{85327338-97A6-4AE6-9F6F-E15A8F94A598}" destId="{7E64AE91-AC2D-4702-8064-31BF2F15C7C1}" srcOrd="0" destOrd="0" presId="urn:microsoft.com/office/officeart/2005/8/layout/orgChart1"/>
    <dgm:cxn modelId="{705520DF-6FEA-4215-82D1-D1A615FD593E}" type="presOf" srcId="{2E4F6614-1D1C-44FF-AD7D-4AF8FA481B10}" destId="{EBA54E4D-D8BD-4DB6-8B3D-B3CD921DB1C8}" srcOrd="0" destOrd="0" presId="urn:microsoft.com/office/officeart/2005/8/layout/orgChart1"/>
    <dgm:cxn modelId="{1E3176E0-781A-4CD1-89CC-A2AD9048881F}" type="presOf" srcId="{6D3F485B-9FE8-4A3A-BCDA-38151CD87235}" destId="{F10108E8-3ED3-4C53-9E6D-41EDDE2BA605}" srcOrd="1" destOrd="0" presId="urn:microsoft.com/office/officeart/2005/8/layout/orgChart1"/>
    <dgm:cxn modelId="{B0AF8DE2-CEB5-4C2C-812E-93FC89B8979B}" type="presOf" srcId="{BE5BFB9F-FCFF-4FD9-A215-06D5D9476853}" destId="{CD070601-D3EC-40B5-A5C8-138D84B74AC1}" srcOrd="1" destOrd="0" presId="urn:microsoft.com/office/officeart/2005/8/layout/orgChart1"/>
    <dgm:cxn modelId="{439941E4-4550-4B89-9AF0-61C4756D8FFE}" type="presOf" srcId="{8EEB4437-FBB7-4570-AB86-48E0A6946CA2}" destId="{E5ABAAA8-6679-4613-9417-9E4749167D23}" srcOrd="1" destOrd="0" presId="urn:microsoft.com/office/officeart/2005/8/layout/orgChart1"/>
    <dgm:cxn modelId="{49A8E2E6-D718-4879-B93F-8143A959FD39}" type="presOf" srcId="{85327338-97A6-4AE6-9F6F-E15A8F94A598}" destId="{61665C05-4FBE-4983-B66E-CF72E84484B8}" srcOrd="1" destOrd="0" presId="urn:microsoft.com/office/officeart/2005/8/layout/orgChart1"/>
    <dgm:cxn modelId="{5CCE57E7-F014-45E7-8E8A-DA561C3E94EA}" srcId="{8E3829BE-5EF9-4590-8438-6ACC30B880D2}" destId="{2E4F6614-1D1C-44FF-AD7D-4AF8FA481B10}" srcOrd="3" destOrd="0" parTransId="{68C013BD-0BB9-48BF-AC2F-D98079B94B6C}" sibTransId="{B43EE275-735D-4CC7-A758-8BCB76139438}"/>
    <dgm:cxn modelId="{9970DDE8-1F97-4EE9-A753-2AC528F57E3F}" type="presOf" srcId="{460FC7B8-EE66-4330-90E6-88DEF8BF4A7C}" destId="{B8BB199E-9239-40DC-B058-4DFC6D20A591}" srcOrd="0" destOrd="0" presId="urn:microsoft.com/office/officeart/2005/8/layout/orgChart1"/>
    <dgm:cxn modelId="{6D2218E9-A56C-4D95-AC12-D8B187DAB8ED}" type="presOf" srcId="{B33C910E-85F6-42F8-85D6-66C77E8BDF28}" destId="{25029712-8C9F-49F4-98A2-109A480374D8}" srcOrd="0" destOrd="0" presId="urn:microsoft.com/office/officeart/2005/8/layout/orgChart1"/>
    <dgm:cxn modelId="{D2861EED-BBFF-457B-82F7-4B164B6CFBA7}" type="presOf" srcId="{F904AF8D-0C68-482A-BFB1-218580FB3794}" destId="{1E10E545-2D30-4483-8FE6-8BCF988CF7A2}" srcOrd="0" destOrd="0" presId="urn:microsoft.com/office/officeart/2005/8/layout/orgChart1"/>
    <dgm:cxn modelId="{FA0175ED-2D84-4CFC-A847-82E2293D5386}" type="presOf" srcId="{8EEB4437-FBB7-4570-AB86-48E0A6946CA2}" destId="{5053C34A-2240-4CC2-BAD3-EE3B2F6CB91C}" srcOrd="0" destOrd="0" presId="urn:microsoft.com/office/officeart/2005/8/layout/orgChart1"/>
    <dgm:cxn modelId="{BD855DF0-D3E0-431D-B985-E264383468B9}" type="presOf" srcId="{E3AB9054-E9BC-42CF-BCFB-60842FA61A54}" destId="{AEF806DD-1AA4-4D8B-A7D6-1E2E839B69B8}" srcOrd="0" destOrd="0" presId="urn:microsoft.com/office/officeart/2005/8/layout/orgChart1"/>
    <dgm:cxn modelId="{03F84CE4-C6FE-416C-BDD1-1860C87DBFFE}" type="presParOf" srcId="{66018DC8-E34E-4EB5-A23C-D3F896495260}" destId="{8AE5888A-6D06-4EBC-B3A7-0E901E86113D}" srcOrd="0" destOrd="0" presId="urn:microsoft.com/office/officeart/2005/8/layout/orgChart1"/>
    <dgm:cxn modelId="{DE3D71B8-6A07-4375-9568-424707A1CDAC}" type="presParOf" srcId="{8AE5888A-6D06-4EBC-B3A7-0E901E86113D}" destId="{4E13CA93-3591-4359-B397-2B409FDEF0D5}" srcOrd="0" destOrd="0" presId="urn:microsoft.com/office/officeart/2005/8/layout/orgChart1"/>
    <dgm:cxn modelId="{84A43548-78FA-4A2A-8348-94998AAB5E1D}" type="presParOf" srcId="{4E13CA93-3591-4359-B397-2B409FDEF0D5}" destId="{7FE82DBA-72F2-48B0-AAC3-49DEE26182C7}" srcOrd="0" destOrd="0" presId="urn:microsoft.com/office/officeart/2005/8/layout/orgChart1"/>
    <dgm:cxn modelId="{8BEDAA54-3014-43D5-A78B-28A7338541EC}" type="presParOf" srcId="{4E13CA93-3591-4359-B397-2B409FDEF0D5}" destId="{F10108E8-3ED3-4C53-9E6D-41EDDE2BA605}" srcOrd="1" destOrd="0" presId="urn:microsoft.com/office/officeart/2005/8/layout/orgChart1"/>
    <dgm:cxn modelId="{FC43BE96-47E1-4EB1-B383-C5591A423972}" type="presParOf" srcId="{8AE5888A-6D06-4EBC-B3A7-0E901E86113D}" destId="{FD9C6AF5-B8FE-45A9-B9A4-2D5196DB3A46}" srcOrd="1" destOrd="0" presId="urn:microsoft.com/office/officeart/2005/8/layout/orgChart1"/>
    <dgm:cxn modelId="{5085D335-3C90-47D0-83D9-CDE5D051AD2A}" type="presParOf" srcId="{FD9C6AF5-B8FE-45A9-B9A4-2D5196DB3A46}" destId="{FB8F39D1-7A3B-430A-93FD-6E5C6F3A2E1B}" srcOrd="0" destOrd="0" presId="urn:microsoft.com/office/officeart/2005/8/layout/orgChart1"/>
    <dgm:cxn modelId="{A2378364-E196-438E-9076-93ADF005D905}" type="presParOf" srcId="{FD9C6AF5-B8FE-45A9-B9A4-2D5196DB3A46}" destId="{48186BD5-00BF-4C98-8260-00DFBF82C890}" srcOrd="1" destOrd="0" presId="urn:microsoft.com/office/officeart/2005/8/layout/orgChart1"/>
    <dgm:cxn modelId="{32FEFF5E-8A7D-4774-8508-6D433C0488D5}" type="presParOf" srcId="{48186BD5-00BF-4C98-8260-00DFBF82C890}" destId="{4452F3F2-F148-431C-8B5E-296BEF0552AB}" srcOrd="0" destOrd="0" presId="urn:microsoft.com/office/officeart/2005/8/layout/orgChart1"/>
    <dgm:cxn modelId="{3F281007-36AE-4199-A984-656B32C8957F}" type="presParOf" srcId="{4452F3F2-F148-431C-8B5E-296BEF0552AB}" destId="{A7B352CC-C308-4EC8-A852-C1B37DD6BF2F}" srcOrd="0" destOrd="0" presId="urn:microsoft.com/office/officeart/2005/8/layout/orgChart1"/>
    <dgm:cxn modelId="{D6FB183A-6AE3-40EE-86A5-CAC027C43EE1}" type="presParOf" srcId="{4452F3F2-F148-431C-8B5E-296BEF0552AB}" destId="{63222BF6-9D9E-43FC-B6B0-ECE5630B7033}" srcOrd="1" destOrd="0" presId="urn:microsoft.com/office/officeart/2005/8/layout/orgChart1"/>
    <dgm:cxn modelId="{90C11EC5-4C27-4414-90BF-9DC5AF9C1E15}" type="presParOf" srcId="{48186BD5-00BF-4C98-8260-00DFBF82C890}" destId="{4551C2EC-A574-4D17-85C6-C98B32F08695}" srcOrd="1" destOrd="0" presId="urn:microsoft.com/office/officeart/2005/8/layout/orgChart1"/>
    <dgm:cxn modelId="{9E8F86DA-CD94-4DE5-9E7E-0DB42EF37ACE}" type="presParOf" srcId="{4551C2EC-A574-4D17-85C6-C98B32F08695}" destId="{5CE8222F-1B54-4D09-A1C6-AF7246F2E824}" srcOrd="0" destOrd="0" presId="urn:microsoft.com/office/officeart/2005/8/layout/orgChart1"/>
    <dgm:cxn modelId="{71C21C79-CA41-4889-AAE1-1D5A956BF526}" type="presParOf" srcId="{4551C2EC-A574-4D17-85C6-C98B32F08695}" destId="{A7502494-0FAF-4E6C-8DB7-C522EB3F4D97}" srcOrd="1" destOrd="0" presId="urn:microsoft.com/office/officeart/2005/8/layout/orgChart1"/>
    <dgm:cxn modelId="{DDBE4D63-901B-4A79-AC87-3A13ECBE2209}" type="presParOf" srcId="{A7502494-0FAF-4E6C-8DB7-C522EB3F4D97}" destId="{411904A8-544A-4EFF-822B-CC8CAFA8949C}" srcOrd="0" destOrd="0" presId="urn:microsoft.com/office/officeart/2005/8/layout/orgChart1"/>
    <dgm:cxn modelId="{16DB98B1-9AF3-49F9-81A4-AD3815EEA38C}" type="presParOf" srcId="{411904A8-544A-4EFF-822B-CC8CAFA8949C}" destId="{A8588BFD-0ED8-41BD-8061-58564C9A733F}" srcOrd="0" destOrd="0" presId="urn:microsoft.com/office/officeart/2005/8/layout/orgChart1"/>
    <dgm:cxn modelId="{663B8ADE-8C14-4260-A94E-5E11DBF329CE}" type="presParOf" srcId="{411904A8-544A-4EFF-822B-CC8CAFA8949C}" destId="{18DBD386-F051-4C84-AD95-F860E50BF4C8}" srcOrd="1" destOrd="0" presId="urn:microsoft.com/office/officeart/2005/8/layout/orgChart1"/>
    <dgm:cxn modelId="{C1523DD5-BBF1-49AA-A1F5-74556782335D}" type="presParOf" srcId="{A7502494-0FAF-4E6C-8DB7-C522EB3F4D97}" destId="{9383341A-AF32-49BE-997F-FB4DE789B882}" srcOrd="1" destOrd="0" presId="urn:microsoft.com/office/officeart/2005/8/layout/orgChart1"/>
    <dgm:cxn modelId="{7B75EE9C-8D29-434A-ADE2-E5998026EE74}" type="presParOf" srcId="{9383341A-AF32-49BE-997F-FB4DE789B882}" destId="{7E320845-4CF7-42F4-AC79-D0F639BFFAC4}" srcOrd="0" destOrd="0" presId="urn:microsoft.com/office/officeart/2005/8/layout/orgChart1"/>
    <dgm:cxn modelId="{54E37AEF-1073-4EE1-84F2-B5FE724BA582}" type="presParOf" srcId="{9383341A-AF32-49BE-997F-FB4DE789B882}" destId="{ED81C747-D14F-4F84-B22F-9EB68DF57102}" srcOrd="1" destOrd="0" presId="urn:microsoft.com/office/officeart/2005/8/layout/orgChart1"/>
    <dgm:cxn modelId="{571C5B3C-F8D3-4F50-976E-32FF683F7DA6}" type="presParOf" srcId="{ED81C747-D14F-4F84-B22F-9EB68DF57102}" destId="{F495F242-FB56-4CED-82CE-64B000CAE224}" srcOrd="0" destOrd="0" presId="urn:microsoft.com/office/officeart/2005/8/layout/orgChart1"/>
    <dgm:cxn modelId="{DF24D268-BF0D-4BC3-870B-F4A11EF4ADA7}" type="presParOf" srcId="{F495F242-FB56-4CED-82CE-64B000CAE224}" destId="{8A0146EE-127C-4D96-BD60-EBF0BCAA22F4}" srcOrd="0" destOrd="0" presId="urn:microsoft.com/office/officeart/2005/8/layout/orgChart1"/>
    <dgm:cxn modelId="{5362CA22-B7C3-4CC0-8F8F-970A480141CF}" type="presParOf" srcId="{F495F242-FB56-4CED-82CE-64B000CAE224}" destId="{5931FE04-510E-4462-B9AA-DFE3DA06E456}" srcOrd="1" destOrd="0" presId="urn:microsoft.com/office/officeart/2005/8/layout/orgChart1"/>
    <dgm:cxn modelId="{703E8BE9-1C09-4B61-8D67-C42150F3FA65}" type="presParOf" srcId="{ED81C747-D14F-4F84-B22F-9EB68DF57102}" destId="{6E5A5949-A0EA-4860-939E-B08256E4BC31}" srcOrd="1" destOrd="0" presId="urn:microsoft.com/office/officeart/2005/8/layout/orgChart1"/>
    <dgm:cxn modelId="{2233AEB4-A7C6-4A0A-9A4E-BD77C2B6463E}" type="presParOf" srcId="{6E5A5949-A0EA-4860-939E-B08256E4BC31}" destId="{BBB79113-5CC7-40BB-A9E9-303C6FA83FBC}" srcOrd="0" destOrd="0" presId="urn:microsoft.com/office/officeart/2005/8/layout/orgChart1"/>
    <dgm:cxn modelId="{DDBEA410-E233-4CD4-956C-E51F8580FFDB}" type="presParOf" srcId="{6E5A5949-A0EA-4860-939E-B08256E4BC31}" destId="{4F51B5F5-DB58-408A-B019-51494CF3490E}" srcOrd="1" destOrd="0" presId="urn:microsoft.com/office/officeart/2005/8/layout/orgChart1"/>
    <dgm:cxn modelId="{76C313DF-EC9A-4A95-9F1D-08D442E3C36A}" type="presParOf" srcId="{4F51B5F5-DB58-408A-B019-51494CF3490E}" destId="{FBC3AECA-4605-414F-8481-8030F5E2D9C4}" srcOrd="0" destOrd="0" presId="urn:microsoft.com/office/officeart/2005/8/layout/orgChart1"/>
    <dgm:cxn modelId="{FFF84965-7078-4F56-BA0A-345078C7E02A}" type="presParOf" srcId="{FBC3AECA-4605-414F-8481-8030F5E2D9C4}" destId="{2C08B4D0-404B-4806-AB5D-91EDB76E3D76}" srcOrd="0" destOrd="0" presId="urn:microsoft.com/office/officeart/2005/8/layout/orgChart1"/>
    <dgm:cxn modelId="{89FDA5E3-E8FA-444A-AF90-F89A184D7451}" type="presParOf" srcId="{FBC3AECA-4605-414F-8481-8030F5E2D9C4}" destId="{CD070601-D3EC-40B5-A5C8-138D84B74AC1}" srcOrd="1" destOrd="0" presId="urn:microsoft.com/office/officeart/2005/8/layout/orgChart1"/>
    <dgm:cxn modelId="{F958FCB4-CF4D-4671-AA6D-CB19578C4ED1}" type="presParOf" srcId="{4F51B5F5-DB58-408A-B019-51494CF3490E}" destId="{0106F49B-A917-40FB-8628-12BB0C35AED2}" srcOrd="1" destOrd="0" presId="urn:microsoft.com/office/officeart/2005/8/layout/orgChart1"/>
    <dgm:cxn modelId="{A8A1EC01-089A-4988-9553-8C8456FD8ABD}" type="presParOf" srcId="{4F51B5F5-DB58-408A-B019-51494CF3490E}" destId="{77228B79-1750-484E-B75D-D4A753010CEF}" srcOrd="2" destOrd="0" presId="urn:microsoft.com/office/officeart/2005/8/layout/orgChart1"/>
    <dgm:cxn modelId="{F4EA249E-94F4-448F-BBC5-A56673E94FD8}" type="presParOf" srcId="{6E5A5949-A0EA-4860-939E-B08256E4BC31}" destId="{D334F33E-C736-4785-A7F3-68D56D67FAEB}" srcOrd="2" destOrd="0" presId="urn:microsoft.com/office/officeart/2005/8/layout/orgChart1"/>
    <dgm:cxn modelId="{F09CA5CB-22C4-4FF5-BCF8-3430C83FC921}" type="presParOf" srcId="{6E5A5949-A0EA-4860-939E-B08256E4BC31}" destId="{5BB37E62-B622-4030-810C-47BA197629FA}" srcOrd="3" destOrd="0" presId="urn:microsoft.com/office/officeart/2005/8/layout/orgChart1"/>
    <dgm:cxn modelId="{66079FE4-8848-41D3-BC40-F12F215A4A61}" type="presParOf" srcId="{5BB37E62-B622-4030-810C-47BA197629FA}" destId="{FB3BB843-CD00-4A36-BEDE-6BDDDF1AD082}" srcOrd="0" destOrd="0" presId="urn:microsoft.com/office/officeart/2005/8/layout/orgChart1"/>
    <dgm:cxn modelId="{5E9A906B-F7BA-413B-879F-BD0B171B598D}" type="presParOf" srcId="{FB3BB843-CD00-4A36-BEDE-6BDDDF1AD082}" destId="{5053C34A-2240-4CC2-BAD3-EE3B2F6CB91C}" srcOrd="0" destOrd="0" presId="urn:microsoft.com/office/officeart/2005/8/layout/orgChart1"/>
    <dgm:cxn modelId="{109CEDC2-7E9F-42C3-B9CA-F6B1770EDA6E}" type="presParOf" srcId="{FB3BB843-CD00-4A36-BEDE-6BDDDF1AD082}" destId="{E5ABAAA8-6679-4613-9417-9E4749167D23}" srcOrd="1" destOrd="0" presId="urn:microsoft.com/office/officeart/2005/8/layout/orgChart1"/>
    <dgm:cxn modelId="{880B0706-C720-4F66-8040-A0CE53EDCBF3}" type="presParOf" srcId="{5BB37E62-B622-4030-810C-47BA197629FA}" destId="{27B1B559-CB64-4D35-B6F3-74B555027C8F}" srcOrd="1" destOrd="0" presId="urn:microsoft.com/office/officeart/2005/8/layout/orgChart1"/>
    <dgm:cxn modelId="{6CE53394-326F-47B0-838D-6CF4EA2313A1}" type="presParOf" srcId="{5BB37E62-B622-4030-810C-47BA197629FA}" destId="{547722B8-7085-42C2-AC6E-956A5215F073}" srcOrd="2" destOrd="0" presId="urn:microsoft.com/office/officeart/2005/8/layout/orgChart1"/>
    <dgm:cxn modelId="{3F7DBDEB-FB2A-48FD-832D-DD00D9A778D6}" type="presParOf" srcId="{6E5A5949-A0EA-4860-939E-B08256E4BC31}" destId="{78E569E6-4148-49A5-B9D3-8B509508B548}" srcOrd="4" destOrd="0" presId="urn:microsoft.com/office/officeart/2005/8/layout/orgChart1"/>
    <dgm:cxn modelId="{B1A2C938-D3E6-496D-A444-D18A918E489A}" type="presParOf" srcId="{6E5A5949-A0EA-4860-939E-B08256E4BC31}" destId="{8F9C554E-B86E-4669-8F0F-C69E544A7154}" srcOrd="5" destOrd="0" presId="urn:microsoft.com/office/officeart/2005/8/layout/orgChart1"/>
    <dgm:cxn modelId="{A90D0F07-026F-41B3-A153-3135A3E831D3}" type="presParOf" srcId="{8F9C554E-B86E-4669-8F0F-C69E544A7154}" destId="{E8E76E14-8538-4C16-8D9F-B49067780E16}" srcOrd="0" destOrd="0" presId="urn:microsoft.com/office/officeart/2005/8/layout/orgChart1"/>
    <dgm:cxn modelId="{E8E7AC10-3024-4F5C-A6EB-48D8C5997C86}" type="presParOf" srcId="{E8E76E14-8538-4C16-8D9F-B49067780E16}" destId="{7E64AE91-AC2D-4702-8064-31BF2F15C7C1}" srcOrd="0" destOrd="0" presId="urn:microsoft.com/office/officeart/2005/8/layout/orgChart1"/>
    <dgm:cxn modelId="{40E2A600-F32D-41A7-B7AB-AF796578678D}" type="presParOf" srcId="{E8E76E14-8538-4C16-8D9F-B49067780E16}" destId="{61665C05-4FBE-4983-B66E-CF72E84484B8}" srcOrd="1" destOrd="0" presId="urn:microsoft.com/office/officeart/2005/8/layout/orgChart1"/>
    <dgm:cxn modelId="{6F7D7897-5842-4A09-9A03-3097B78F73A3}" type="presParOf" srcId="{8F9C554E-B86E-4669-8F0F-C69E544A7154}" destId="{6DC36A11-67EE-44BD-85D2-7A4691BCF32B}" srcOrd="1" destOrd="0" presId="urn:microsoft.com/office/officeart/2005/8/layout/orgChart1"/>
    <dgm:cxn modelId="{6A332B9F-B741-4437-A758-EF0E10A107A5}" type="presParOf" srcId="{8F9C554E-B86E-4669-8F0F-C69E544A7154}" destId="{5A2D1E07-89B2-497B-A12E-B9616DC1B67B}" srcOrd="2" destOrd="0" presId="urn:microsoft.com/office/officeart/2005/8/layout/orgChart1"/>
    <dgm:cxn modelId="{1560280B-CC3A-4334-A102-C3C674EE251A}" type="presParOf" srcId="{6E5A5949-A0EA-4860-939E-B08256E4BC31}" destId="{BE9E8FD9-170B-4AF8-A09C-2832110AFD86}" srcOrd="6" destOrd="0" presId="urn:microsoft.com/office/officeart/2005/8/layout/orgChart1"/>
    <dgm:cxn modelId="{8AFB371D-BF42-4203-A647-BAC5BEA170D3}" type="presParOf" srcId="{6E5A5949-A0EA-4860-939E-B08256E4BC31}" destId="{D642E951-99D2-4971-B4BC-7F022B6CA714}" srcOrd="7" destOrd="0" presId="urn:microsoft.com/office/officeart/2005/8/layout/orgChart1"/>
    <dgm:cxn modelId="{EFD29828-E14C-4CB1-82FC-8D5CA6EF8613}" type="presParOf" srcId="{D642E951-99D2-4971-B4BC-7F022B6CA714}" destId="{690CFCC3-3388-4DE2-88A7-1CE26DF888DF}" srcOrd="0" destOrd="0" presId="urn:microsoft.com/office/officeart/2005/8/layout/orgChart1"/>
    <dgm:cxn modelId="{BA76F21E-1168-414B-9EF1-763C92E84C85}" type="presParOf" srcId="{690CFCC3-3388-4DE2-88A7-1CE26DF888DF}" destId="{B8BB199E-9239-40DC-B058-4DFC6D20A591}" srcOrd="0" destOrd="0" presId="urn:microsoft.com/office/officeart/2005/8/layout/orgChart1"/>
    <dgm:cxn modelId="{D4774595-CCBC-4C72-BC26-4FB6F13B337D}" type="presParOf" srcId="{690CFCC3-3388-4DE2-88A7-1CE26DF888DF}" destId="{4332ED5A-FD24-4697-AA3A-9C5FBFC1B367}" srcOrd="1" destOrd="0" presId="urn:microsoft.com/office/officeart/2005/8/layout/orgChart1"/>
    <dgm:cxn modelId="{C8B1EADA-FF66-4D5A-B681-0AE0D56DF403}" type="presParOf" srcId="{D642E951-99D2-4971-B4BC-7F022B6CA714}" destId="{D388B320-5EAC-4FFA-8487-70C98DD35954}" srcOrd="1" destOrd="0" presId="urn:microsoft.com/office/officeart/2005/8/layout/orgChart1"/>
    <dgm:cxn modelId="{260CC6B4-6952-44B9-9DAB-D193C1236442}" type="presParOf" srcId="{D642E951-99D2-4971-B4BC-7F022B6CA714}" destId="{45955791-ACD3-408C-9806-090D252CD31D}" srcOrd="2" destOrd="0" presId="urn:microsoft.com/office/officeart/2005/8/layout/orgChart1"/>
    <dgm:cxn modelId="{22CE5410-50BE-4454-ADBA-20CCBCE52346}" type="presParOf" srcId="{ED81C747-D14F-4F84-B22F-9EB68DF57102}" destId="{5D588BEA-A5DE-452B-89BB-928DDBB5DE7A}" srcOrd="2" destOrd="0" presId="urn:microsoft.com/office/officeart/2005/8/layout/orgChart1"/>
    <dgm:cxn modelId="{62E02EC5-3F78-4D6E-8E6E-79B3E4529B6D}" type="presParOf" srcId="{9383341A-AF32-49BE-997F-FB4DE789B882}" destId="{FAE7F095-7E2D-44E3-B888-CA3B35272111}" srcOrd="2" destOrd="0" presId="urn:microsoft.com/office/officeart/2005/8/layout/orgChart1"/>
    <dgm:cxn modelId="{1890D8D1-7631-4A50-901F-7DCFE67BFDFF}" type="presParOf" srcId="{9383341A-AF32-49BE-997F-FB4DE789B882}" destId="{AD59B691-2C23-4DD7-B86D-08F0C0DC8297}" srcOrd="3" destOrd="0" presId="urn:microsoft.com/office/officeart/2005/8/layout/orgChart1"/>
    <dgm:cxn modelId="{1C26BAA5-A941-4990-8454-F8AD4283C6DE}" type="presParOf" srcId="{AD59B691-2C23-4DD7-B86D-08F0C0DC8297}" destId="{26CD8ABF-DDB6-4061-B4C0-CA4A99E73E98}" srcOrd="0" destOrd="0" presId="urn:microsoft.com/office/officeart/2005/8/layout/orgChart1"/>
    <dgm:cxn modelId="{865F8CC6-ACD6-41D3-9136-7CA363FEEE9A}" type="presParOf" srcId="{26CD8ABF-DDB6-4061-B4C0-CA4A99E73E98}" destId="{514196FB-A4BA-43E9-8B30-7DE12CE512E6}" srcOrd="0" destOrd="0" presId="urn:microsoft.com/office/officeart/2005/8/layout/orgChart1"/>
    <dgm:cxn modelId="{C4AEF05A-CD37-4CEA-985B-38D3E05BD58B}" type="presParOf" srcId="{26CD8ABF-DDB6-4061-B4C0-CA4A99E73E98}" destId="{BB0F8092-EFAD-42C2-9E92-7C5417513E06}" srcOrd="1" destOrd="0" presId="urn:microsoft.com/office/officeart/2005/8/layout/orgChart1"/>
    <dgm:cxn modelId="{911182FC-00A8-4B09-8A3F-E9D6B97E6366}" type="presParOf" srcId="{AD59B691-2C23-4DD7-B86D-08F0C0DC8297}" destId="{42C38CE7-D381-49A5-AFB0-702E0189FBEC}" srcOrd="1" destOrd="0" presId="urn:microsoft.com/office/officeart/2005/8/layout/orgChart1"/>
    <dgm:cxn modelId="{1BD29D70-AB1D-453C-A8FD-A08A98C9BDDB}" type="presParOf" srcId="{42C38CE7-D381-49A5-AFB0-702E0189FBEC}" destId="{175A1647-1052-459A-B25E-9B9AEA3B741C}" srcOrd="0" destOrd="0" presId="urn:microsoft.com/office/officeart/2005/8/layout/orgChart1"/>
    <dgm:cxn modelId="{BE4197C3-FFD2-4240-9FE0-6517DBC9AD33}" type="presParOf" srcId="{42C38CE7-D381-49A5-AFB0-702E0189FBEC}" destId="{2DCD6018-2ABE-4A61-ACDA-DD0CCEB5F1FB}" srcOrd="1" destOrd="0" presId="urn:microsoft.com/office/officeart/2005/8/layout/orgChart1"/>
    <dgm:cxn modelId="{FFF8943C-E015-4566-9E20-197F2D0ECA33}" type="presParOf" srcId="{2DCD6018-2ABE-4A61-ACDA-DD0CCEB5F1FB}" destId="{5087E535-8BD6-4732-9D8C-56D9BDE80046}" srcOrd="0" destOrd="0" presId="urn:microsoft.com/office/officeart/2005/8/layout/orgChart1"/>
    <dgm:cxn modelId="{563C2782-B5FE-4AC6-B190-F71DE1B210D7}" type="presParOf" srcId="{5087E535-8BD6-4732-9D8C-56D9BDE80046}" destId="{2464B489-AF9A-4057-A90E-77F79C7A9900}" srcOrd="0" destOrd="0" presId="urn:microsoft.com/office/officeart/2005/8/layout/orgChart1"/>
    <dgm:cxn modelId="{85ACAB2B-4B78-477F-B4C1-423DB136D217}" type="presParOf" srcId="{5087E535-8BD6-4732-9D8C-56D9BDE80046}" destId="{3D31926C-E726-4EE2-83AE-DCD395FD5C62}" srcOrd="1" destOrd="0" presId="urn:microsoft.com/office/officeart/2005/8/layout/orgChart1"/>
    <dgm:cxn modelId="{F0F48642-05F1-45E8-9BEB-1819E0B60E25}" type="presParOf" srcId="{2DCD6018-2ABE-4A61-ACDA-DD0CCEB5F1FB}" destId="{D8126DA5-4C9B-49C2-8336-0CA6AD627479}" srcOrd="1" destOrd="0" presId="urn:microsoft.com/office/officeart/2005/8/layout/orgChart1"/>
    <dgm:cxn modelId="{52009EDA-C1CB-40DC-BC0F-A36A72A33C79}" type="presParOf" srcId="{2DCD6018-2ABE-4A61-ACDA-DD0CCEB5F1FB}" destId="{5850D7AF-00FA-4FD6-8D0E-D507EEBF4D3F}" srcOrd="2" destOrd="0" presId="urn:microsoft.com/office/officeart/2005/8/layout/orgChart1"/>
    <dgm:cxn modelId="{B2B2C12E-3A69-4528-B7A9-72AC0061F122}" type="presParOf" srcId="{42C38CE7-D381-49A5-AFB0-702E0189FBEC}" destId="{EC9CA861-C87D-4B2F-A89F-05941B116179}" srcOrd="2" destOrd="0" presId="urn:microsoft.com/office/officeart/2005/8/layout/orgChart1"/>
    <dgm:cxn modelId="{C5AC0C48-DD6A-4CCA-943B-EEC6A6D92D70}" type="presParOf" srcId="{42C38CE7-D381-49A5-AFB0-702E0189FBEC}" destId="{281C3D39-3F06-4FB5-9EB1-2193B0D0F9EC}" srcOrd="3" destOrd="0" presId="urn:microsoft.com/office/officeart/2005/8/layout/orgChart1"/>
    <dgm:cxn modelId="{3A254A5C-D0E4-42F1-B5C3-98562C8A7CCF}" type="presParOf" srcId="{281C3D39-3F06-4FB5-9EB1-2193B0D0F9EC}" destId="{7474A377-E82A-4E81-AF58-0DDB029CAF64}" srcOrd="0" destOrd="0" presId="urn:microsoft.com/office/officeart/2005/8/layout/orgChart1"/>
    <dgm:cxn modelId="{C55B742B-1BCE-45DB-8514-934655456150}" type="presParOf" srcId="{7474A377-E82A-4E81-AF58-0DDB029CAF64}" destId="{25029712-8C9F-49F4-98A2-109A480374D8}" srcOrd="0" destOrd="0" presId="urn:microsoft.com/office/officeart/2005/8/layout/orgChart1"/>
    <dgm:cxn modelId="{E2EC5C6A-947B-4379-B60B-9F4FF8F40836}" type="presParOf" srcId="{7474A377-E82A-4E81-AF58-0DDB029CAF64}" destId="{1B3F99D1-9CA0-4FA8-8D93-BD70BA5CE31B}" srcOrd="1" destOrd="0" presId="urn:microsoft.com/office/officeart/2005/8/layout/orgChart1"/>
    <dgm:cxn modelId="{E1CBA8A6-10B8-43D1-8CDF-B031FBB8EF7C}" type="presParOf" srcId="{281C3D39-3F06-4FB5-9EB1-2193B0D0F9EC}" destId="{5ADAF4F8-1BD7-4BEC-9B41-0F7779F9A6F9}" srcOrd="1" destOrd="0" presId="urn:microsoft.com/office/officeart/2005/8/layout/orgChart1"/>
    <dgm:cxn modelId="{78AB363A-B2CC-4EC2-B19F-4C1C4037EEF5}" type="presParOf" srcId="{281C3D39-3F06-4FB5-9EB1-2193B0D0F9EC}" destId="{56AB2F06-23AA-42C0-8AC5-C5E521417238}" srcOrd="2" destOrd="0" presId="urn:microsoft.com/office/officeart/2005/8/layout/orgChart1"/>
    <dgm:cxn modelId="{68C785C9-002D-4FAD-8223-D4E705D52687}" type="presParOf" srcId="{42C38CE7-D381-49A5-AFB0-702E0189FBEC}" destId="{1E10E545-2D30-4483-8FE6-8BCF988CF7A2}" srcOrd="4" destOrd="0" presId="urn:microsoft.com/office/officeart/2005/8/layout/orgChart1"/>
    <dgm:cxn modelId="{F26766FA-347F-473E-87FA-62A2BAD36B30}" type="presParOf" srcId="{42C38CE7-D381-49A5-AFB0-702E0189FBEC}" destId="{062E74C4-471E-4DFE-940C-B56A545BB3B8}" srcOrd="5" destOrd="0" presId="urn:microsoft.com/office/officeart/2005/8/layout/orgChart1"/>
    <dgm:cxn modelId="{DCFFFB1D-615C-4A8A-BA0D-AE7E565E12EF}" type="presParOf" srcId="{062E74C4-471E-4DFE-940C-B56A545BB3B8}" destId="{4EFF79E3-9069-48A1-B154-26DEC762B48B}" srcOrd="0" destOrd="0" presId="urn:microsoft.com/office/officeart/2005/8/layout/orgChart1"/>
    <dgm:cxn modelId="{7F481344-8DE0-48C8-B36C-D03402F47FC2}" type="presParOf" srcId="{4EFF79E3-9069-48A1-B154-26DEC762B48B}" destId="{B7765E08-DD00-49B3-905C-F6C2E91292E4}" srcOrd="0" destOrd="0" presId="urn:microsoft.com/office/officeart/2005/8/layout/orgChart1"/>
    <dgm:cxn modelId="{21DA93FD-CE92-4FE3-B30E-0AB4BF58E7D1}" type="presParOf" srcId="{4EFF79E3-9069-48A1-B154-26DEC762B48B}" destId="{A0235E1D-ECE5-46BD-9E25-1799111053FF}" srcOrd="1" destOrd="0" presId="urn:microsoft.com/office/officeart/2005/8/layout/orgChart1"/>
    <dgm:cxn modelId="{D6AF7DED-A04C-487E-A951-7D32A8EC817F}" type="presParOf" srcId="{062E74C4-471E-4DFE-940C-B56A545BB3B8}" destId="{3BAD994C-6E98-4EBA-9FAE-90225F425942}" srcOrd="1" destOrd="0" presId="urn:microsoft.com/office/officeart/2005/8/layout/orgChart1"/>
    <dgm:cxn modelId="{DD5B2367-A574-4DC6-97D7-E6B652E6CA62}" type="presParOf" srcId="{062E74C4-471E-4DFE-940C-B56A545BB3B8}" destId="{4CB0A199-1EFE-4B88-9BF8-7FDCFC6C8DED}" srcOrd="2" destOrd="0" presId="urn:microsoft.com/office/officeart/2005/8/layout/orgChart1"/>
    <dgm:cxn modelId="{37AF62AE-58B0-491B-8631-81177E35AA7E}" type="presParOf" srcId="{42C38CE7-D381-49A5-AFB0-702E0189FBEC}" destId="{B2C981B2-3B0F-4897-9AD7-A079C806C01A}" srcOrd="6" destOrd="0" presId="urn:microsoft.com/office/officeart/2005/8/layout/orgChart1"/>
    <dgm:cxn modelId="{FF59B506-AB91-45F7-A688-CE75611B734E}" type="presParOf" srcId="{42C38CE7-D381-49A5-AFB0-702E0189FBEC}" destId="{5C31198C-6AD5-4B55-91EC-C3191000CBA0}" srcOrd="7" destOrd="0" presId="urn:microsoft.com/office/officeart/2005/8/layout/orgChart1"/>
    <dgm:cxn modelId="{24AD4A9B-DA49-44B8-9279-161765D82052}" type="presParOf" srcId="{5C31198C-6AD5-4B55-91EC-C3191000CBA0}" destId="{09A31B0A-6424-419F-B6DA-2E8A109CE558}" srcOrd="0" destOrd="0" presId="urn:microsoft.com/office/officeart/2005/8/layout/orgChart1"/>
    <dgm:cxn modelId="{D3E72EA1-022A-4E37-AE0B-A27FE61872AD}" type="presParOf" srcId="{09A31B0A-6424-419F-B6DA-2E8A109CE558}" destId="{5D6F852D-168A-49D9-9EAC-304EA108AC31}" srcOrd="0" destOrd="0" presId="urn:microsoft.com/office/officeart/2005/8/layout/orgChart1"/>
    <dgm:cxn modelId="{0A50B2AD-8DC7-4A3A-9A0F-A518256B7C95}" type="presParOf" srcId="{09A31B0A-6424-419F-B6DA-2E8A109CE558}" destId="{063D0D1C-0ADB-402F-A985-CED784C7E408}" srcOrd="1" destOrd="0" presId="urn:microsoft.com/office/officeart/2005/8/layout/orgChart1"/>
    <dgm:cxn modelId="{13E02842-9503-46FD-9D37-D32A97AB77BE}" type="presParOf" srcId="{5C31198C-6AD5-4B55-91EC-C3191000CBA0}" destId="{BB651CB6-20C7-46CB-9642-982B7FF5A361}" srcOrd="1" destOrd="0" presId="urn:microsoft.com/office/officeart/2005/8/layout/orgChart1"/>
    <dgm:cxn modelId="{09EF83BE-6C6E-4685-9EBF-486FDC52FAC1}" type="presParOf" srcId="{5C31198C-6AD5-4B55-91EC-C3191000CBA0}" destId="{9BF0DE6A-489B-4006-A7C3-DAB76890DFC1}" srcOrd="2" destOrd="0" presId="urn:microsoft.com/office/officeart/2005/8/layout/orgChart1"/>
    <dgm:cxn modelId="{DCAD1A78-DFC1-470D-834E-8DB0CE04070E}" type="presParOf" srcId="{AD59B691-2C23-4DD7-B86D-08F0C0DC8297}" destId="{17A4209D-A60E-4D44-B5A9-FD2C9A524D8F}" srcOrd="2" destOrd="0" presId="urn:microsoft.com/office/officeart/2005/8/layout/orgChart1"/>
    <dgm:cxn modelId="{473807E1-6165-414C-A877-BD97C19BB8A5}" type="presParOf" srcId="{9383341A-AF32-49BE-997F-FB4DE789B882}" destId="{6DBAD3FD-40B7-4063-B703-C7E006D6FDE6}" srcOrd="4" destOrd="0" presId="urn:microsoft.com/office/officeart/2005/8/layout/orgChart1"/>
    <dgm:cxn modelId="{C1D6C304-D935-4AF5-AF7A-01F6F5EBD04C}" type="presParOf" srcId="{9383341A-AF32-49BE-997F-FB4DE789B882}" destId="{40CDB5C0-ADCD-4DCA-B826-3FBC58B106D8}" srcOrd="5" destOrd="0" presId="urn:microsoft.com/office/officeart/2005/8/layout/orgChart1"/>
    <dgm:cxn modelId="{AE91C321-8224-4FD0-B5A5-7ED4FA534B93}" type="presParOf" srcId="{40CDB5C0-ADCD-4DCA-B826-3FBC58B106D8}" destId="{FE731D5C-D465-4660-A328-33D6664742B1}" srcOrd="0" destOrd="0" presId="urn:microsoft.com/office/officeart/2005/8/layout/orgChart1"/>
    <dgm:cxn modelId="{F9F4F8C0-6979-4DD6-BA44-814CDE675828}" type="presParOf" srcId="{FE731D5C-D465-4660-A328-33D6664742B1}" destId="{4E9CF041-206D-4414-8178-D44AAF6B477C}" srcOrd="0" destOrd="0" presId="urn:microsoft.com/office/officeart/2005/8/layout/orgChart1"/>
    <dgm:cxn modelId="{03007DB9-B93D-43B7-9981-9E21852DC27C}" type="presParOf" srcId="{FE731D5C-D465-4660-A328-33D6664742B1}" destId="{D2F92DB6-4EB3-4EB8-BAFC-6E7695A4E8DB}" srcOrd="1" destOrd="0" presId="urn:microsoft.com/office/officeart/2005/8/layout/orgChart1"/>
    <dgm:cxn modelId="{FBDFB026-3FBD-415E-8FDE-E5A8BAD2DAFE}" type="presParOf" srcId="{40CDB5C0-ADCD-4DCA-B826-3FBC58B106D8}" destId="{AF7BD753-1465-4157-BD3D-53F8F4422A40}" srcOrd="1" destOrd="0" presId="urn:microsoft.com/office/officeart/2005/8/layout/orgChart1"/>
    <dgm:cxn modelId="{76C04D34-AFC8-443E-8BEB-145ED2882D77}" type="presParOf" srcId="{40CDB5C0-ADCD-4DCA-B826-3FBC58B106D8}" destId="{6BCA726D-7826-4738-B80F-99D119C79192}" srcOrd="2" destOrd="0" presId="urn:microsoft.com/office/officeart/2005/8/layout/orgChart1"/>
    <dgm:cxn modelId="{B544A988-BD5A-4FDE-B269-BCBB7B434AF6}" type="presParOf" srcId="{9383341A-AF32-49BE-997F-FB4DE789B882}" destId="{13217704-4C7A-44A7-80A2-A5302372FA54}" srcOrd="6" destOrd="0" presId="urn:microsoft.com/office/officeart/2005/8/layout/orgChart1"/>
    <dgm:cxn modelId="{D3EB8B34-1010-4367-A04B-B6F2B2F6081B}" type="presParOf" srcId="{9383341A-AF32-49BE-997F-FB4DE789B882}" destId="{17832997-5A26-4765-82BE-37C0CBD03C45}" srcOrd="7" destOrd="0" presId="urn:microsoft.com/office/officeart/2005/8/layout/orgChart1"/>
    <dgm:cxn modelId="{EFF7AB21-34C4-4254-BB2E-7EABDBBB0836}" type="presParOf" srcId="{17832997-5A26-4765-82BE-37C0CBD03C45}" destId="{6BF64CD1-569B-43C8-A1EB-DECECBC92B5B}" srcOrd="0" destOrd="0" presId="urn:microsoft.com/office/officeart/2005/8/layout/orgChart1"/>
    <dgm:cxn modelId="{F057CE68-5024-46E1-AA6D-B92972088F57}" type="presParOf" srcId="{6BF64CD1-569B-43C8-A1EB-DECECBC92B5B}" destId="{EBA54E4D-D8BD-4DB6-8B3D-B3CD921DB1C8}" srcOrd="0" destOrd="0" presId="urn:microsoft.com/office/officeart/2005/8/layout/orgChart1"/>
    <dgm:cxn modelId="{658B42FB-6A5E-4271-B00E-61F509CD03CD}" type="presParOf" srcId="{6BF64CD1-569B-43C8-A1EB-DECECBC92B5B}" destId="{5D89474C-E403-4FC9-B46D-5467288EA799}" srcOrd="1" destOrd="0" presId="urn:microsoft.com/office/officeart/2005/8/layout/orgChart1"/>
    <dgm:cxn modelId="{37A375E8-9D48-4688-B7FF-930F127C9A30}" type="presParOf" srcId="{17832997-5A26-4765-82BE-37C0CBD03C45}" destId="{4DE1A1DD-3BA5-4AD6-9F07-CA52E0225AB1}" srcOrd="1" destOrd="0" presId="urn:microsoft.com/office/officeart/2005/8/layout/orgChart1"/>
    <dgm:cxn modelId="{50FB1F62-9694-42DD-901A-1EE32E4D8E4E}" type="presParOf" srcId="{17832997-5A26-4765-82BE-37C0CBD03C45}" destId="{9EE897D9-EEDD-4BE0-B6AE-7824942B44F6}" srcOrd="2" destOrd="0" presId="urn:microsoft.com/office/officeart/2005/8/layout/orgChart1"/>
    <dgm:cxn modelId="{30C290A3-55C8-49DB-830E-3857FF3C4A96}" type="presParOf" srcId="{9383341A-AF32-49BE-997F-FB4DE789B882}" destId="{AEF806DD-1AA4-4D8B-A7D6-1E2E839B69B8}" srcOrd="8" destOrd="0" presId="urn:microsoft.com/office/officeart/2005/8/layout/orgChart1"/>
    <dgm:cxn modelId="{3753443B-164E-4511-8462-28E19C5D58A4}" type="presParOf" srcId="{9383341A-AF32-49BE-997F-FB4DE789B882}" destId="{59F97220-62A8-46AE-8CC9-465B250E87C3}" srcOrd="9" destOrd="0" presId="urn:microsoft.com/office/officeart/2005/8/layout/orgChart1"/>
    <dgm:cxn modelId="{D3C905BD-7490-47B5-8795-DB241635DC9E}" type="presParOf" srcId="{59F97220-62A8-46AE-8CC9-465B250E87C3}" destId="{54819BA8-520C-4373-B706-23879E33245F}" srcOrd="0" destOrd="0" presId="urn:microsoft.com/office/officeart/2005/8/layout/orgChart1"/>
    <dgm:cxn modelId="{8D9B2AA1-D5FC-40E5-82F1-E18AAF4D782A}" type="presParOf" srcId="{54819BA8-520C-4373-B706-23879E33245F}" destId="{D6E73AE4-48B6-4E36-8420-6348FC082247}" srcOrd="0" destOrd="0" presId="urn:microsoft.com/office/officeart/2005/8/layout/orgChart1"/>
    <dgm:cxn modelId="{D3855DEB-C65B-4FDD-94D1-643145C60080}" type="presParOf" srcId="{54819BA8-520C-4373-B706-23879E33245F}" destId="{AC11521B-416C-493A-8D9D-DFC0DDC6C2CE}" srcOrd="1" destOrd="0" presId="urn:microsoft.com/office/officeart/2005/8/layout/orgChart1"/>
    <dgm:cxn modelId="{C601B978-C496-490A-BC1D-A7024997372D}" type="presParOf" srcId="{59F97220-62A8-46AE-8CC9-465B250E87C3}" destId="{0877963D-F5D3-40AC-8CE9-ED01ABDC335C}" srcOrd="1" destOrd="0" presId="urn:microsoft.com/office/officeart/2005/8/layout/orgChart1"/>
    <dgm:cxn modelId="{BF6A97E9-EAE9-4609-9B60-AF034603EEFC}" type="presParOf" srcId="{59F97220-62A8-46AE-8CC9-465B250E87C3}" destId="{DEEE3A94-D204-4310-99E4-10D4E8B4F3C8}" srcOrd="2" destOrd="0" presId="urn:microsoft.com/office/officeart/2005/8/layout/orgChart1"/>
    <dgm:cxn modelId="{A0F3F0CF-6313-47AC-858A-B93B1788710A}" type="presParOf" srcId="{A7502494-0FAF-4E6C-8DB7-C522EB3F4D97}" destId="{C1DFD2E1-26E4-46EF-B8FF-EF48F7230338}" srcOrd="2" destOrd="0" presId="urn:microsoft.com/office/officeart/2005/8/layout/orgChart1"/>
    <dgm:cxn modelId="{5B718CA5-68D2-4D39-969C-A61419901BEF}" type="presParOf" srcId="{48186BD5-00BF-4C98-8260-00DFBF82C890}" destId="{99900A65-E134-40D6-B252-F4610B7D5D84}" srcOrd="2" destOrd="0" presId="urn:microsoft.com/office/officeart/2005/8/layout/orgChart1"/>
    <dgm:cxn modelId="{1BB37EFA-ADC4-477F-91FF-170DACAF3934}" type="presParOf" srcId="{8AE5888A-6D06-4EBC-B3A7-0E901E86113D}" destId="{62DEB3D2-0D9B-4EFD-A3D3-5E57A301CC66}" srcOrd="2" destOrd="0" presId="urn:microsoft.com/office/officeart/2005/8/layout/orgChart1"/>
  </dgm:cxnLst>
  <dgm:bg/>
  <dgm:whole>
    <a:ln>
      <a:solidFill>
        <a:srgbClr val="ECB24A"/>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85652B-14FC-44FF-84F6-4A928FD8C8D1}" type="doc">
      <dgm:prSet loTypeId="urn:microsoft.com/office/officeart/2008/layout/VerticalCurvedList" loCatId="list" qsTypeId="urn:microsoft.com/office/officeart/2005/8/quickstyle/3d2" qsCatId="3D" csTypeId="urn:microsoft.com/office/officeart/2005/8/colors/colorful2" csCatId="colorful" phldr="1"/>
      <dgm:spPr/>
      <dgm:t>
        <a:bodyPr/>
        <a:lstStyle/>
        <a:p>
          <a:endParaRPr lang="en-GB"/>
        </a:p>
      </dgm:t>
    </dgm:pt>
    <dgm:pt modelId="{B0EE223E-6A6D-4C04-91EA-116D7463283E}">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600" dirty="0">
              <a:solidFill>
                <a:schemeClr val="tx1"/>
              </a:solidFill>
              <a:effectLst/>
              <a:latin typeface="Calibri" panose="020F0502020204030204" pitchFamily="34" charset="0"/>
              <a:ea typeface="Aptos" panose="020B0004020202020204" pitchFamily="34" charset="0"/>
            </a:rPr>
            <a:t>FF </a:t>
          </a:r>
          <a:r>
            <a:rPr lang="en-GB" sz="1600" dirty="0">
              <a:solidFill>
                <a:schemeClr val="tx1"/>
              </a:solidFill>
              <a:latin typeface="Calibri" panose="020F0502020204030204" pitchFamily="34" charset="0"/>
              <a:ea typeface="Aptos" panose="020B0004020202020204" pitchFamily="34" charset="0"/>
            </a:rPr>
            <a:t>Panels Team and Supporting Families Practice Team have merged – new team; name TBC! </a:t>
          </a:r>
        </a:p>
      </dgm:t>
    </dgm:pt>
    <dgm:pt modelId="{D9F8D282-FDAA-4D1D-B31D-F68F4885BD07}" type="parTrans" cxnId="{A8EE92CC-1F48-4A5E-92B4-92D4CF167F48}">
      <dgm:prSet/>
      <dgm:spPr/>
      <dgm:t>
        <a:bodyPr/>
        <a:lstStyle/>
        <a:p>
          <a:endParaRPr lang="en-GB" sz="1600">
            <a:solidFill>
              <a:schemeClr val="tx1"/>
            </a:solidFill>
          </a:endParaRPr>
        </a:p>
      </dgm:t>
    </dgm:pt>
    <dgm:pt modelId="{E792DA3E-1205-48C4-B933-AF495E1BFB35}" type="sibTrans" cxnId="{A8EE92CC-1F48-4A5E-92B4-92D4CF167F48}">
      <dgm:prSet/>
      <dgm:spPr/>
      <dgm:t>
        <a:bodyPr/>
        <a:lstStyle/>
        <a:p>
          <a:endParaRPr lang="en-GB" sz="1600">
            <a:solidFill>
              <a:schemeClr val="tx1"/>
            </a:solidFill>
          </a:endParaRPr>
        </a:p>
      </dgm:t>
    </dgm:pt>
    <dgm:pt modelId="{62061899-66AD-4541-903B-49C217AB5443}">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600" dirty="0">
              <a:solidFill>
                <a:schemeClr val="tx1"/>
              </a:solidFill>
              <a:effectLst/>
              <a:latin typeface="Calibri" panose="020F0502020204030204" pitchFamily="34" charset="0"/>
              <a:ea typeface="Aptos" panose="020B0004020202020204" pitchFamily="34" charset="0"/>
            </a:rPr>
            <a:t>Key functions re</a:t>
          </a:r>
          <a:r>
            <a:rPr lang="en-GB" sz="1600" dirty="0">
              <a:solidFill>
                <a:schemeClr val="tx1"/>
              </a:solidFill>
              <a:latin typeface="Calibri" panose="020F0502020204030204" pitchFamily="34" charset="0"/>
              <a:ea typeface="Aptos" panose="020B0004020202020204" pitchFamily="34" charset="0"/>
            </a:rPr>
            <a:t>main: Panels, Family Support Co-ordinators, supporting &amp; partners with EHM to record early help work with families</a:t>
          </a:r>
        </a:p>
      </dgm:t>
    </dgm:pt>
    <dgm:pt modelId="{6A55047C-FF07-4516-A86E-91EE524B257B}" type="parTrans" cxnId="{999F7556-581C-4E7F-8A60-5BE057031BAF}">
      <dgm:prSet/>
      <dgm:spPr/>
      <dgm:t>
        <a:bodyPr/>
        <a:lstStyle/>
        <a:p>
          <a:endParaRPr lang="en-GB" sz="1600">
            <a:solidFill>
              <a:schemeClr val="tx1"/>
            </a:solidFill>
          </a:endParaRPr>
        </a:p>
      </dgm:t>
    </dgm:pt>
    <dgm:pt modelId="{E5463EA7-C639-4149-8604-1FB304927B6B}" type="sibTrans" cxnId="{999F7556-581C-4E7F-8A60-5BE057031BAF}">
      <dgm:prSet/>
      <dgm:spPr/>
      <dgm:t>
        <a:bodyPr/>
        <a:lstStyle/>
        <a:p>
          <a:endParaRPr lang="en-GB" sz="1600">
            <a:solidFill>
              <a:schemeClr val="tx1"/>
            </a:solidFill>
          </a:endParaRPr>
        </a:p>
      </dgm:t>
    </dgm:pt>
    <dgm:pt modelId="{25D984E1-F55D-4C8A-A65A-DA5551D221C7}">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600" dirty="0">
              <a:solidFill>
                <a:schemeClr val="tx1"/>
              </a:solidFill>
              <a:effectLst/>
              <a:latin typeface="Calibri" panose="020F0502020204030204" pitchFamily="34" charset="0"/>
              <a:ea typeface="Aptos" panose="020B0004020202020204" pitchFamily="34" charset="0"/>
            </a:rPr>
            <a:t>Challenging time for the new team (staff leaving, staff absence, vacancies and new processes); appreciate your patience &amp; understanding  over next few months</a:t>
          </a:r>
        </a:p>
      </dgm:t>
    </dgm:pt>
    <dgm:pt modelId="{D9FA4E34-9A16-4117-A43E-7AF5D07F94C7}" type="parTrans" cxnId="{B5B75206-5A0C-4B5D-A215-80582DF9B95F}">
      <dgm:prSet/>
      <dgm:spPr/>
      <dgm:t>
        <a:bodyPr/>
        <a:lstStyle/>
        <a:p>
          <a:endParaRPr lang="en-GB" sz="1600">
            <a:solidFill>
              <a:schemeClr val="tx1"/>
            </a:solidFill>
          </a:endParaRPr>
        </a:p>
      </dgm:t>
    </dgm:pt>
    <dgm:pt modelId="{DE1B3FB5-D9E4-424D-A244-02A86B7D1086}" type="sibTrans" cxnId="{B5B75206-5A0C-4B5D-A215-80582DF9B95F}">
      <dgm:prSet/>
      <dgm:spPr/>
      <dgm:t>
        <a:bodyPr/>
        <a:lstStyle/>
        <a:p>
          <a:endParaRPr lang="en-GB" sz="1600">
            <a:solidFill>
              <a:schemeClr val="tx1"/>
            </a:solidFill>
          </a:endParaRPr>
        </a:p>
      </dgm:t>
    </dgm:pt>
    <dgm:pt modelId="{AC790448-B146-4B08-9578-F531DAE68DA9}">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600" dirty="0">
              <a:solidFill>
                <a:schemeClr val="tx1"/>
              </a:solidFill>
              <a:effectLst/>
              <a:latin typeface="Calibri" panose="020F0502020204030204" pitchFamily="34" charset="0"/>
              <a:ea typeface="Aptos" panose="020B0004020202020204" pitchFamily="34" charset="0"/>
            </a:rPr>
            <a:t>Promise to keep you updated along the way!</a:t>
          </a:r>
        </a:p>
      </dgm:t>
    </dgm:pt>
    <dgm:pt modelId="{848D43CA-451B-48BF-8657-992D4A406094}" type="parTrans" cxnId="{E362627F-052C-4262-BFE7-884FEAB13E44}">
      <dgm:prSet/>
      <dgm:spPr/>
      <dgm:t>
        <a:bodyPr/>
        <a:lstStyle/>
        <a:p>
          <a:endParaRPr lang="en-GB" sz="1600">
            <a:solidFill>
              <a:schemeClr val="tx1"/>
            </a:solidFill>
          </a:endParaRPr>
        </a:p>
      </dgm:t>
    </dgm:pt>
    <dgm:pt modelId="{3CA3E63A-F79E-452E-BF0A-9D3B05437ECD}" type="sibTrans" cxnId="{E362627F-052C-4262-BFE7-884FEAB13E44}">
      <dgm:prSet/>
      <dgm:spPr/>
      <dgm:t>
        <a:bodyPr/>
        <a:lstStyle/>
        <a:p>
          <a:endParaRPr lang="en-GB" sz="1600">
            <a:solidFill>
              <a:schemeClr val="tx1"/>
            </a:solidFill>
          </a:endParaRPr>
        </a:p>
      </dgm:t>
    </dgm:pt>
    <dgm:pt modelId="{D1B52E33-CFFB-4481-8E68-D448C3C11A37}" type="pres">
      <dgm:prSet presAssocID="{1B85652B-14FC-44FF-84F6-4A928FD8C8D1}" presName="Name0" presStyleCnt="0">
        <dgm:presLayoutVars>
          <dgm:chMax val="7"/>
          <dgm:chPref val="7"/>
          <dgm:dir/>
        </dgm:presLayoutVars>
      </dgm:prSet>
      <dgm:spPr/>
    </dgm:pt>
    <dgm:pt modelId="{39AF74C9-7D9B-4210-8E57-A736A2ED80FF}" type="pres">
      <dgm:prSet presAssocID="{1B85652B-14FC-44FF-84F6-4A928FD8C8D1}" presName="Name1" presStyleCnt="0"/>
      <dgm:spPr/>
    </dgm:pt>
    <dgm:pt modelId="{A0E36842-BC2C-4881-9ECF-0411938D10F9}" type="pres">
      <dgm:prSet presAssocID="{1B85652B-14FC-44FF-84F6-4A928FD8C8D1}" presName="cycle" presStyleCnt="0"/>
      <dgm:spPr/>
    </dgm:pt>
    <dgm:pt modelId="{9DAFFAD6-A97E-4BCE-B096-A9BD9DD43A6F}" type="pres">
      <dgm:prSet presAssocID="{1B85652B-14FC-44FF-84F6-4A928FD8C8D1}" presName="srcNode" presStyleLbl="node1" presStyleIdx="0" presStyleCnt="4"/>
      <dgm:spPr/>
    </dgm:pt>
    <dgm:pt modelId="{BE4358AD-AB80-467B-B0AB-40F770977A8B}" type="pres">
      <dgm:prSet presAssocID="{1B85652B-14FC-44FF-84F6-4A928FD8C8D1}" presName="conn" presStyleLbl="parChTrans1D2" presStyleIdx="0" presStyleCnt="1"/>
      <dgm:spPr/>
    </dgm:pt>
    <dgm:pt modelId="{0E4D50A8-43B3-4B5C-8E34-4783BAE4D33C}" type="pres">
      <dgm:prSet presAssocID="{1B85652B-14FC-44FF-84F6-4A928FD8C8D1}" presName="extraNode" presStyleLbl="node1" presStyleIdx="0" presStyleCnt="4"/>
      <dgm:spPr/>
    </dgm:pt>
    <dgm:pt modelId="{FBE3BA21-1F07-4894-8B06-622AC85A3348}" type="pres">
      <dgm:prSet presAssocID="{1B85652B-14FC-44FF-84F6-4A928FD8C8D1}" presName="dstNode" presStyleLbl="node1" presStyleIdx="0" presStyleCnt="4"/>
      <dgm:spPr/>
    </dgm:pt>
    <dgm:pt modelId="{D28A1A83-6E4A-4147-A032-582CBA45D2A9}" type="pres">
      <dgm:prSet presAssocID="{B0EE223E-6A6D-4C04-91EA-116D7463283E}" presName="text_1" presStyleLbl="node1" presStyleIdx="0" presStyleCnt="4">
        <dgm:presLayoutVars>
          <dgm:bulletEnabled val="1"/>
        </dgm:presLayoutVars>
      </dgm:prSet>
      <dgm:spPr/>
    </dgm:pt>
    <dgm:pt modelId="{047CE826-FD06-468D-9C33-A066689C93B3}" type="pres">
      <dgm:prSet presAssocID="{B0EE223E-6A6D-4C04-91EA-116D7463283E}" presName="accent_1" presStyleCnt="0"/>
      <dgm:spPr/>
    </dgm:pt>
    <dgm:pt modelId="{7AAF0EF3-C341-4718-B783-CA89A160B59B}" type="pres">
      <dgm:prSet presAssocID="{B0EE223E-6A6D-4C04-91EA-116D7463283E}" presName="accentRepeatNode" presStyleLbl="solidFgAcc1" presStyleIdx="0" presStyleCnt="4"/>
      <dgm:spPr/>
    </dgm:pt>
    <dgm:pt modelId="{5E74FA0A-E4F2-4DCD-9F02-702B25EB958A}" type="pres">
      <dgm:prSet presAssocID="{62061899-66AD-4541-903B-49C217AB5443}" presName="text_2" presStyleLbl="node1" presStyleIdx="1" presStyleCnt="4">
        <dgm:presLayoutVars>
          <dgm:bulletEnabled val="1"/>
        </dgm:presLayoutVars>
      </dgm:prSet>
      <dgm:spPr/>
    </dgm:pt>
    <dgm:pt modelId="{8642D0FC-18AA-42EE-A65F-6C719FED2112}" type="pres">
      <dgm:prSet presAssocID="{62061899-66AD-4541-903B-49C217AB5443}" presName="accent_2" presStyleCnt="0"/>
      <dgm:spPr/>
    </dgm:pt>
    <dgm:pt modelId="{C6CA5ED9-3AE1-4578-886C-CE61E6A3FB24}" type="pres">
      <dgm:prSet presAssocID="{62061899-66AD-4541-903B-49C217AB5443}" presName="accentRepeatNode" presStyleLbl="solidFgAcc1" presStyleIdx="1" presStyleCnt="4"/>
      <dgm:spPr/>
    </dgm:pt>
    <dgm:pt modelId="{4EF301E2-2277-435D-9CEA-1484226D6EB8}" type="pres">
      <dgm:prSet presAssocID="{25D984E1-F55D-4C8A-A65A-DA5551D221C7}" presName="text_3" presStyleLbl="node1" presStyleIdx="2" presStyleCnt="4">
        <dgm:presLayoutVars>
          <dgm:bulletEnabled val="1"/>
        </dgm:presLayoutVars>
      </dgm:prSet>
      <dgm:spPr/>
    </dgm:pt>
    <dgm:pt modelId="{B8F354D9-2600-4EB5-8099-5C36672AFB21}" type="pres">
      <dgm:prSet presAssocID="{25D984E1-F55D-4C8A-A65A-DA5551D221C7}" presName="accent_3" presStyleCnt="0"/>
      <dgm:spPr/>
    </dgm:pt>
    <dgm:pt modelId="{3CA1F10E-BE47-46F8-BF8E-0EA612FB41D3}" type="pres">
      <dgm:prSet presAssocID="{25D984E1-F55D-4C8A-A65A-DA5551D221C7}" presName="accentRepeatNode" presStyleLbl="solidFgAcc1" presStyleIdx="2" presStyleCnt="4"/>
      <dgm:spPr/>
    </dgm:pt>
    <dgm:pt modelId="{6D0800CC-695C-41A3-B92E-BB50F4BCC73B}" type="pres">
      <dgm:prSet presAssocID="{AC790448-B146-4B08-9578-F531DAE68DA9}" presName="text_4" presStyleLbl="node1" presStyleIdx="3" presStyleCnt="4">
        <dgm:presLayoutVars>
          <dgm:bulletEnabled val="1"/>
        </dgm:presLayoutVars>
      </dgm:prSet>
      <dgm:spPr/>
    </dgm:pt>
    <dgm:pt modelId="{A019FD51-DF68-45C9-AD7C-D6809F190959}" type="pres">
      <dgm:prSet presAssocID="{AC790448-B146-4B08-9578-F531DAE68DA9}" presName="accent_4" presStyleCnt="0"/>
      <dgm:spPr/>
    </dgm:pt>
    <dgm:pt modelId="{A677248B-4A67-4F0E-B0DB-4D2A6217CFD5}" type="pres">
      <dgm:prSet presAssocID="{AC790448-B146-4B08-9578-F531DAE68DA9}" presName="accentRepeatNode" presStyleLbl="solidFgAcc1" presStyleIdx="3" presStyleCnt="4"/>
      <dgm:spPr/>
    </dgm:pt>
  </dgm:ptLst>
  <dgm:cxnLst>
    <dgm:cxn modelId="{B5B75206-5A0C-4B5D-A215-80582DF9B95F}" srcId="{1B85652B-14FC-44FF-84F6-4A928FD8C8D1}" destId="{25D984E1-F55D-4C8A-A65A-DA5551D221C7}" srcOrd="2" destOrd="0" parTransId="{D9FA4E34-9A16-4117-A43E-7AF5D07F94C7}" sibTransId="{DE1B3FB5-D9E4-424D-A244-02A86B7D1086}"/>
    <dgm:cxn modelId="{1A374008-A6E5-4107-9105-3FACE74B215E}" type="presOf" srcId="{62061899-66AD-4541-903B-49C217AB5443}" destId="{5E74FA0A-E4F2-4DCD-9F02-702B25EB958A}" srcOrd="0" destOrd="0" presId="urn:microsoft.com/office/officeart/2008/layout/VerticalCurvedList"/>
    <dgm:cxn modelId="{27667E2E-0AC4-48D6-9F44-762EF9EB03BA}" type="presOf" srcId="{E792DA3E-1205-48C4-B933-AF495E1BFB35}" destId="{BE4358AD-AB80-467B-B0AB-40F770977A8B}" srcOrd="0" destOrd="0" presId="urn:microsoft.com/office/officeart/2008/layout/VerticalCurvedList"/>
    <dgm:cxn modelId="{999F7556-581C-4E7F-8A60-5BE057031BAF}" srcId="{1B85652B-14FC-44FF-84F6-4A928FD8C8D1}" destId="{62061899-66AD-4541-903B-49C217AB5443}" srcOrd="1" destOrd="0" parTransId="{6A55047C-FF07-4516-A86E-91EE524B257B}" sibTransId="{E5463EA7-C639-4149-8604-1FB304927B6B}"/>
    <dgm:cxn modelId="{E362627F-052C-4262-BFE7-884FEAB13E44}" srcId="{1B85652B-14FC-44FF-84F6-4A928FD8C8D1}" destId="{AC790448-B146-4B08-9578-F531DAE68DA9}" srcOrd="3" destOrd="0" parTransId="{848D43CA-451B-48BF-8657-992D4A406094}" sibTransId="{3CA3E63A-F79E-452E-BF0A-9D3B05437ECD}"/>
    <dgm:cxn modelId="{9D3D0183-6A50-46F6-B817-52FA78E1667A}" type="presOf" srcId="{1B85652B-14FC-44FF-84F6-4A928FD8C8D1}" destId="{D1B52E33-CFFB-4481-8E68-D448C3C11A37}" srcOrd="0" destOrd="0" presId="urn:microsoft.com/office/officeart/2008/layout/VerticalCurvedList"/>
    <dgm:cxn modelId="{4B7A91B9-9E4D-4D36-9E94-B353062E3C75}" type="presOf" srcId="{B0EE223E-6A6D-4C04-91EA-116D7463283E}" destId="{D28A1A83-6E4A-4147-A032-582CBA45D2A9}" srcOrd="0" destOrd="0" presId="urn:microsoft.com/office/officeart/2008/layout/VerticalCurvedList"/>
    <dgm:cxn modelId="{9BB87CBB-2676-41AD-9AB9-A92B560615EA}" type="presOf" srcId="{AC790448-B146-4B08-9578-F531DAE68DA9}" destId="{6D0800CC-695C-41A3-B92E-BB50F4BCC73B}" srcOrd="0" destOrd="0" presId="urn:microsoft.com/office/officeart/2008/layout/VerticalCurvedList"/>
    <dgm:cxn modelId="{A8EE92CC-1F48-4A5E-92B4-92D4CF167F48}" srcId="{1B85652B-14FC-44FF-84F6-4A928FD8C8D1}" destId="{B0EE223E-6A6D-4C04-91EA-116D7463283E}" srcOrd="0" destOrd="0" parTransId="{D9F8D282-FDAA-4D1D-B31D-F68F4885BD07}" sibTransId="{E792DA3E-1205-48C4-B933-AF495E1BFB35}"/>
    <dgm:cxn modelId="{BC6A02F8-CD43-434E-8423-9B716BE085B2}" type="presOf" srcId="{25D984E1-F55D-4C8A-A65A-DA5551D221C7}" destId="{4EF301E2-2277-435D-9CEA-1484226D6EB8}" srcOrd="0" destOrd="0" presId="urn:microsoft.com/office/officeart/2008/layout/VerticalCurvedList"/>
    <dgm:cxn modelId="{69AC4722-35E5-4B02-A8D4-FBCCFB3F2CA5}" type="presParOf" srcId="{D1B52E33-CFFB-4481-8E68-D448C3C11A37}" destId="{39AF74C9-7D9B-4210-8E57-A736A2ED80FF}" srcOrd="0" destOrd="0" presId="urn:microsoft.com/office/officeart/2008/layout/VerticalCurvedList"/>
    <dgm:cxn modelId="{A873D8B7-8124-4BD8-A682-B5E51600C670}" type="presParOf" srcId="{39AF74C9-7D9B-4210-8E57-A736A2ED80FF}" destId="{A0E36842-BC2C-4881-9ECF-0411938D10F9}" srcOrd="0" destOrd="0" presId="urn:microsoft.com/office/officeart/2008/layout/VerticalCurvedList"/>
    <dgm:cxn modelId="{27BFBDA9-4D9E-4A45-A758-CD31429A5E1C}" type="presParOf" srcId="{A0E36842-BC2C-4881-9ECF-0411938D10F9}" destId="{9DAFFAD6-A97E-4BCE-B096-A9BD9DD43A6F}" srcOrd="0" destOrd="0" presId="urn:microsoft.com/office/officeart/2008/layout/VerticalCurvedList"/>
    <dgm:cxn modelId="{93005A6B-4F81-47AC-AECF-2F9BE4914631}" type="presParOf" srcId="{A0E36842-BC2C-4881-9ECF-0411938D10F9}" destId="{BE4358AD-AB80-467B-B0AB-40F770977A8B}" srcOrd="1" destOrd="0" presId="urn:microsoft.com/office/officeart/2008/layout/VerticalCurvedList"/>
    <dgm:cxn modelId="{023D787E-E466-4FC6-8C72-BEB7470E53B9}" type="presParOf" srcId="{A0E36842-BC2C-4881-9ECF-0411938D10F9}" destId="{0E4D50A8-43B3-4B5C-8E34-4783BAE4D33C}" srcOrd="2" destOrd="0" presId="urn:microsoft.com/office/officeart/2008/layout/VerticalCurvedList"/>
    <dgm:cxn modelId="{BAC15E4A-ADA1-41A4-80E9-BCEE9C0E19A4}" type="presParOf" srcId="{A0E36842-BC2C-4881-9ECF-0411938D10F9}" destId="{FBE3BA21-1F07-4894-8B06-622AC85A3348}" srcOrd="3" destOrd="0" presId="urn:microsoft.com/office/officeart/2008/layout/VerticalCurvedList"/>
    <dgm:cxn modelId="{A8D7AD35-6B8D-4DDA-B23E-CD99C611E160}" type="presParOf" srcId="{39AF74C9-7D9B-4210-8E57-A736A2ED80FF}" destId="{D28A1A83-6E4A-4147-A032-582CBA45D2A9}" srcOrd="1" destOrd="0" presId="urn:microsoft.com/office/officeart/2008/layout/VerticalCurvedList"/>
    <dgm:cxn modelId="{73263F7C-E7F7-4A9E-81BA-4EE7217D1FC5}" type="presParOf" srcId="{39AF74C9-7D9B-4210-8E57-A736A2ED80FF}" destId="{047CE826-FD06-468D-9C33-A066689C93B3}" srcOrd="2" destOrd="0" presId="urn:microsoft.com/office/officeart/2008/layout/VerticalCurvedList"/>
    <dgm:cxn modelId="{E0E4ADB4-1178-4F99-9F0B-16A42F09A279}" type="presParOf" srcId="{047CE826-FD06-468D-9C33-A066689C93B3}" destId="{7AAF0EF3-C341-4718-B783-CA89A160B59B}" srcOrd="0" destOrd="0" presId="urn:microsoft.com/office/officeart/2008/layout/VerticalCurvedList"/>
    <dgm:cxn modelId="{645709C9-DB9B-4D16-A023-B6F6AAC8A650}" type="presParOf" srcId="{39AF74C9-7D9B-4210-8E57-A736A2ED80FF}" destId="{5E74FA0A-E4F2-4DCD-9F02-702B25EB958A}" srcOrd="3" destOrd="0" presId="urn:microsoft.com/office/officeart/2008/layout/VerticalCurvedList"/>
    <dgm:cxn modelId="{7729B733-4BA2-4908-8737-F1FE54625FEC}" type="presParOf" srcId="{39AF74C9-7D9B-4210-8E57-A736A2ED80FF}" destId="{8642D0FC-18AA-42EE-A65F-6C719FED2112}" srcOrd="4" destOrd="0" presId="urn:microsoft.com/office/officeart/2008/layout/VerticalCurvedList"/>
    <dgm:cxn modelId="{82A0BC35-36AC-47EF-ACEF-675B839E29B4}" type="presParOf" srcId="{8642D0FC-18AA-42EE-A65F-6C719FED2112}" destId="{C6CA5ED9-3AE1-4578-886C-CE61E6A3FB24}" srcOrd="0" destOrd="0" presId="urn:microsoft.com/office/officeart/2008/layout/VerticalCurvedList"/>
    <dgm:cxn modelId="{1A4FE354-2490-48D2-B3CF-82133DB5E1B7}" type="presParOf" srcId="{39AF74C9-7D9B-4210-8E57-A736A2ED80FF}" destId="{4EF301E2-2277-435D-9CEA-1484226D6EB8}" srcOrd="5" destOrd="0" presId="urn:microsoft.com/office/officeart/2008/layout/VerticalCurvedList"/>
    <dgm:cxn modelId="{C0022E23-938F-49F0-9969-3A3804521A53}" type="presParOf" srcId="{39AF74C9-7D9B-4210-8E57-A736A2ED80FF}" destId="{B8F354D9-2600-4EB5-8099-5C36672AFB21}" srcOrd="6" destOrd="0" presId="urn:microsoft.com/office/officeart/2008/layout/VerticalCurvedList"/>
    <dgm:cxn modelId="{AE52A83E-906A-4F03-A652-9BC0CBAB80B6}" type="presParOf" srcId="{B8F354D9-2600-4EB5-8099-5C36672AFB21}" destId="{3CA1F10E-BE47-46F8-BF8E-0EA612FB41D3}" srcOrd="0" destOrd="0" presId="urn:microsoft.com/office/officeart/2008/layout/VerticalCurvedList"/>
    <dgm:cxn modelId="{6CBF0096-4FA2-4C8D-8ECE-AA566229E8DD}" type="presParOf" srcId="{39AF74C9-7D9B-4210-8E57-A736A2ED80FF}" destId="{6D0800CC-695C-41A3-B92E-BB50F4BCC73B}" srcOrd="7" destOrd="0" presId="urn:microsoft.com/office/officeart/2008/layout/VerticalCurvedList"/>
    <dgm:cxn modelId="{BA3E5E0E-77F2-4574-85A3-837C45080C3A}" type="presParOf" srcId="{39AF74C9-7D9B-4210-8E57-A736A2ED80FF}" destId="{A019FD51-DF68-45C9-AD7C-D6809F190959}" srcOrd="8" destOrd="0" presId="urn:microsoft.com/office/officeart/2008/layout/VerticalCurvedList"/>
    <dgm:cxn modelId="{F2720CC3-578A-4262-8253-820BE649640E}" type="presParOf" srcId="{A019FD51-DF68-45C9-AD7C-D6809F190959}" destId="{A677248B-4A67-4F0E-B0DB-4D2A6217CFD5}"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1D265E-A7B4-4946-AD0D-64054BD9CAD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BC401DA-AE9B-4F5C-944A-E30C3BE3D288}">
      <dgm:prSet custT="1"/>
      <dgm:spPr/>
      <dgm:t>
        <a:bodyPr/>
        <a:lstStyle/>
        <a:p>
          <a:pPr>
            <a:lnSpc>
              <a:spcPct val="100000"/>
            </a:lnSpc>
          </a:pPr>
          <a:r>
            <a:rPr lang="en-GB" sz="1400" dirty="0"/>
            <a:t>Keep up-to-date by reading o</a:t>
          </a:r>
          <a:br>
            <a:rPr lang="en-GB" sz="1400" dirty="0"/>
          </a:br>
          <a:r>
            <a:rPr lang="en-GB" sz="1400" dirty="0"/>
            <a:t>latest </a:t>
          </a:r>
          <a:r>
            <a:rPr lang="en-GB" sz="1600" b="1" dirty="0">
              <a:solidFill>
                <a:srgbClr val="00B0F0"/>
              </a:solidFill>
            </a:rPr>
            <a:t>Families First: </a:t>
          </a:r>
          <a:br>
            <a:rPr lang="en-GB" sz="1400" dirty="0"/>
          </a:br>
          <a:r>
            <a:rPr lang="en-GB" sz="1400" dirty="0">
              <a:hlinkClick xmlns:r="http://schemas.openxmlformats.org/officeDocument/2006/relationships" r:id="rId1"/>
            </a:rPr>
            <a:t>Families First News  </a:t>
          </a:r>
          <a:r>
            <a:rPr lang="en-GB" sz="1400" dirty="0"/>
            <a:t>		</a:t>
          </a:r>
          <a:br>
            <a:rPr lang="en-GB" sz="1400" dirty="0"/>
          </a:br>
          <a:endParaRPr lang="en-US" sz="1400" dirty="0"/>
        </a:p>
      </dgm:t>
    </dgm:pt>
    <dgm:pt modelId="{92522B32-5159-45E7-B8AD-62A79E7CFA34}" type="parTrans" cxnId="{8F15D9B4-097B-4CBE-BFBB-626135146AA2}">
      <dgm:prSet/>
      <dgm:spPr/>
      <dgm:t>
        <a:bodyPr/>
        <a:lstStyle/>
        <a:p>
          <a:endParaRPr lang="en-US"/>
        </a:p>
      </dgm:t>
    </dgm:pt>
    <dgm:pt modelId="{76A102D1-8E3D-4193-AFF7-A35B7FA85E02}" type="sibTrans" cxnId="{8F15D9B4-097B-4CBE-BFBB-626135146AA2}">
      <dgm:prSet/>
      <dgm:spPr/>
      <dgm:t>
        <a:bodyPr/>
        <a:lstStyle/>
        <a:p>
          <a:pPr>
            <a:lnSpc>
              <a:spcPct val="100000"/>
            </a:lnSpc>
          </a:pPr>
          <a:endParaRPr lang="en-US"/>
        </a:p>
      </dgm:t>
    </dgm:pt>
    <dgm:pt modelId="{D42D2A20-5651-4A4F-A7AA-A18CAE57EE2B}">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Link to support for families:-</a:t>
          </a:r>
          <a:br>
            <a:rPr lang="en-GB" sz="1400" kern="1200" dirty="0">
              <a:solidFill>
                <a:prstClr val="black">
                  <a:hueOff val="0"/>
                  <a:satOff val="0"/>
                  <a:lumOff val="0"/>
                  <a:alphaOff val="0"/>
                </a:prstClr>
              </a:solidFill>
              <a:latin typeface="Calibri" panose="020F0502020204030204"/>
              <a:ea typeface="+mn-ea"/>
              <a:cs typeface="+mn-cs"/>
            </a:rPr>
          </a:br>
          <a:r>
            <a:rPr lang="en-GB" sz="1600" b="1" kern="1200" dirty="0">
              <a:solidFill>
                <a:srgbClr val="00B0F0"/>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Families First Website</a:t>
          </a:r>
          <a:br>
            <a:rPr lang="en-GB" sz="1400" kern="1200" dirty="0">
              <a:solidFill>
                <a:prstClr val="black">
                  <a:hueOff val="0"/>
                  <a:satOff val="0"/>
                  <a:lumOff val="0"/>
                  <a:alphaOff val="0"/>
                </a:prstClr>
              </a:solidFill>
              <a:latin typeface="Calibri" panose="020F0502020204030204"/>
              <a:ea typeface="+mn-ea"/>
              <a:cs typeface="+mn-cs"/>
            </a:rPr>
          </a:br>
          <a:endParaRPr lang="en-US" sz="1400" kern="1200" dirty="0">
            <a:solidFill>
              <a:prstClr val="black">
                <a:hueOff val="0"/>
                <a:satOff val="0"/>
                <a:lumOff val="0"/>
                <a:alphaOff val="0"/>
              </a:prstClr>
            </a:solidFill>
            <a:latin typeface="Calibri" panose="020F0502020204030204"/>
            <a:ea typeface="+mn-ea"/>
            <a:cs typeface="+mn-cs"/>
          </a:endParaRPr>
        </a:p>
      </dgm:t>
    </dgm:pt>
    <dgm:pt modelId="{55415D8B-7B2E-40FA-81AC-CB588BF46D93}" type="parTrans" cxnId="{65DC458B-8ADA-4A1C-B5AC-763D480010D6}">
      <dgm:prSet/>
      <dgm:spPr/>
      <dgm:t>
        <a:bodyPr/>
        <a:lstStyle/>
        <a:p>
          <a:endParaRPr lang="en-US"/>
        </a:p>
      </dgm:t>
    </dgm:pt>
    <dgm:pt modelId="{28A01F10-2629-4484-87D7-51D26C243B3C}" type="sibTrans" cxnId="{65DC458B-8ADA-4A1C-B5AC-763D480010D6}">
      <dgm:prSet/>
      <dgm:spPr/>
      <dgm:t>
        <a:bodyPr/>
        <a:lstStyle/>
        <a:p>
          <a:pPr>
            <a:lnSpc>
              <a:spcPct val="100000"/>
            </a:lnSpc>
          </a:pPr>
          <a:endParaRPr lang="en-US"/>
        </a:p>
      </dgm:t>
    </dgm:pt>
    <dgm:pt modelId="{308A0376-F3CA-45ED-8F90-63D1D74DB0D3}">
      <dgm:prSet custT="1"/>
      <dgm:spPr/>
      <dgm:t>
        <a:bodyPr/>
        <a:lstStyle/>
        <a:p>
          <a:pPr>
            <a:lnSpc>
              <a:spcPct val="100000"/>
            </a:lnSpc>
          </a:pPr>
          <a:r>
            <a:rPr lang="en-GB" sz="1600" b="1" kern="1200" dirty="0">
              <a:solidFill>
                <a:srgbClr val="00B0F0"/>
              </a:solidFill>
              <a:latin typeface="Calibri" panose="020F0502020204030204"/>
              <a:ea typeface="+mn-ea"/>
              <a:cs typeface="+mn-cs"/>
            </a:rPr>
            <a:t>Professionals</a:t>
          </a:r>
          <a:r>
            <a:rPr lang="en-GB" sz="1400" kern="1200" dirty="0">
              <a:solidFill>
                <a:prstClr val="black">
                  <a:hueOff val="0"/>
                  <a:satOff val="0"/>
                  <a:lumOff val="0"/>
                  <a:alphaOff val="0"/>
                </a:prstClr>
              </a:solidFill>
              <a:latin typeface="Calibri" panose="020F0502020204030204"/>
              <a:ea typeface="+mn-ea"/>
              <a:cs typeface="+mn-cs"/>
            </a:rPr>
            <a:t> area:-</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Early Help – information for professionals and partners </a:t>
          </a:r>
          <a:endParaRPr lang="en-US" sz="1400" kern="1200" dirty="0">
            <a:solidFill>
              <a:prstClr val="black">
                <a:hueOff val="0"/>
                <a:satOff val="0"/>
                <a:lumOff val="0"/>
                <a:alphaOff val="0"/>
              </a:prstClr>
            </a:solidFill>
            <a:latin typeface="Calibri" panose="020F0502020204030204"/>
            <a:ea typeface="+mn-ea"/>
            <a:cs typeface="+mn-cs"/>
          </a:endParaRPr>
        </a:p>
      </dgm:t>
    </dgm:pt>
    <dgm:pt modelId="{9ADC7C46-DA45-4D39-96A2-D4ED91B52C06}" type="parTrans" cxnId="{D27CD7DF-CC11-47F1-B1BF-B063120E0EDB}">
      <dgm:prSet/>
      <dgm:spPr/>
      <dgm:t>
        <a:bodyPr/>
        <a:lstStyle/>
        <a:p>
          <a:endParaRPr lang="en-US"/>
        </a:p>
      </dgm:t>
    </dgm:pt>
    <dgm:pt modelId="{7F6A3D8D-E69E-4C7F-B46E-CFC85BDC4B60}" type="sibTrans" cxnId="{D27CD7DF-CC11-47F1-B1BF-B063120E0EDB}">
      <dgm:prSet/>
      <dgm:spPr/>
      <dgm:t>
        <a:bodyPr/>
        <a:lstStyle/>
        <a:p>
          <a:pPr>
            <a:lnSpc>
              <a:spcPct val="100000"/>
            </a:lnSpc>
          </a:pPr>
          <a:endParaRPr lang="en-US"/>
        </a:p>
      </dgm:t>
    </dgm:pt>
    <dgm:pt modelId="{D103CA9B-181A-4D4A-BD0A-99A60DEED9B4}">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For Families First partnership </a:t>
          </a:r>
          <a:br>
            <a:rPr lang="en-GB" sz="1400" kern="1200" dirty="0">
              <a:solidFill>
                <a:prstClr val="black">
                  <a:hueOff val="0"/>
                  <a:satOff val="0"/>
                  <a:lumOff val="0"/>
                  <a:alphaOff val="0"/>
                </a:prstClr>
              </a:solidFill>
              <a:latin typeface="Calibri" panose="020F0502020204030204"/>
              <a:ea typeface="+mn-ea"/>
              <a:cs typeface="+mn-cs"/>
            </a:rPr>
          </a:br>
          <a:r>
            <a:rPr lang="en-GB" sz="1400" kern="1200" dirty="0">
              <a:solidFill>
                <a:prstClr val="black">
                  <a:hueOff val="0"/>
                  <a:satOff val="0"/>
                  <a:lumOff val="0"/>
                  <a:alphaOff val="0"/>
                </a:prstClr>
              </a:solidFill>
              <a:latin typeface="Calibri" panose="020F0502020204030204"/>
              <a:ea typeface="+mn-ea"/>
              <a:cs typeface="+mn-cs"/>
            </a:rPr>
            <a:t>groups, news sharing and general info email:-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familiesfirst.support@hertfordshire.gov.uk</a:t>
          </a:r>
          <a:endParaRPr lang="en-US" sz="1400" kern="1200" dirty="0">
            <a:solidFill>
              <a:prstClr val="black">
                <a:hueOff val="0"/>
                <a:satOff val="0"/>
                <a:lumOff val="0"/>
                <a:alphaOff val="0"/>
              </a:prstClr>
            </a:solidFill>
            <a:latin typeface="Calibri" panose="020F0502020204030204"/>
            <a:ea typeface="+mn-ea"/>
            <a:cs typeface="+mn-cs"/>
          </a:endParaRPr>
        </a:p>
      </dgm:t>
    </dgm:pt>
    <dgm:pt modelId="{9381C99A-FA36-48A6-995A-738F59D494F5}" type="parTrans" cxnId="{729AB5AA-1A42-447D-8705-38FD14C11F6C}">
      <dgm:prSet/>
      <dgm:spPr/>
      <dgm:t>
        <a:bodyPr/>
        <a:lstStyle/>
        <a:p>
          <a:endParaRPr lang="en-US"/>
        </a:p>
      </dgm:t>
    </dgm:pt>
    <dgm:pt modelId="{E3D1B1AC-B758-49D8-BB2E-8769AA4DB91B}" type="sibTrans" cxnId="{729AB5AA-1A42-447D-8705-38FD14C11F6C}">
      <dgm:prSet/>
      <dgm:spPr/>
      <dgm:t>
        <a:bodyPr/>
        <a:lstStyle/>
        <a:p>
          <a:pPr>
            <a:lnSpc>
              <a:spcPct val="100000"/>
            </a:lnSpc>
          </a:pPr>
          <a:endParaRPr lang="en-US"/>
        </a:p>
      </dgm:t>
    </dgm:pt>
    <dgm:pt modelId="{83A40B9B-15D3-446E-A594-3ADED060C40A}">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Ensure your service is listed on the </a:t>
          </a:r>
          <a:r>
            <a:rPr lang="en-GB" sz="1600" b="1" kern="1200" dirty="0">
              <a:solidFill>
                <a:srgbClr val="00B0F0"/>
              </a:solidFill>
              <a:latin typeface="Calibri" panose="020F0502020204030204"/>
              <a:ea typeface="+mn-ea"/>
              <a:cs typeface="+mn-cs"/>
            </a:rPr>
            <a:t>Hertfordshire Directory</a:t>
          </a:r>
          <a:r>
            <a:rPr lang="en-GB" sz="1400" kern="1200" dirty="0">
              <a:solidFill>
                <a:prstClr val="black">
                  <a:hueOff val="0"/>
                  <a:satOff val="0"/>
                  <a:lumOff val="0"/>
                  <a:alphaOff val="0"/>
                </a:prstClr>
              </a:solidFill>
              <a:latin typeface="Calibri" panose="020F0502020204030204"/>
              <a:ea typeface="+mn-ea"/>
              <a:cs typeface="+mn-cs"/>
            </a:rPr>
            <a:t>:-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Register to add a listing | Hertfordshire Directory</a:t>
          </a:r>
          <a:endParaRPr lang="en-US" sz="1400" kern="1200" dirty="0">
            <a:solidFill>
              <a:prstClr val="black">
                <a:hueOff val="0"/>
                <a:satOff val="0"/>
                <a:lumOff val="0"/>
                <a:alphaOff val="0"/>
              </a:prstClr>
            </a:solidFill>
            <a:latin typeface="Calibri" panose="020F0502020204030204"/>
            <a:ea typeface="+mn-ea"/>
            <a:cs typeface="+mn-cs"/>
          </a:endParaRPr>
        </a:p>
      </dgm:t>
    </dgm:pt>
    <dgm:pt modelId="{DC0C4EB1-772C-470E-8BAB-10DAD530FF4A}" type="parTrans" cxnId="{F14E052E-227B-4C78-8ABB-3D9700225F3F}">
      <dgm:prSet/>
      <dgm:spPr/>
      <dgm:t>
        <a:bodyPr/>
        <a:lstStyle/>
        <a:p>
          <a:endParaRPr lang="en-US"/>
        </a:p>
      </dgm:t>
    </dgm:pt>
    <dgm:pt modelId="{B1053754-09CC-4D16-B12C-FB2955B3546F}" type="sibTrans" cxnId="{F14E052E-227B-4C78-8ABB-3D9700225F3F}">
      <dgm:prSet/>
      <dgm:spPr/>
      <dgm:t>
        <a:bodyPr/>
        <a:lstStyle/>
        <a:p>
          <a:endParaRPr lang="en-US"/>
        </a:p>
      </dgm:t>
    </dgm:pt>
    <dgm:pt modelId="{AAF29601-B6E1-448B-B37C-6EB585C99920}" type="pres">
      <dgm:prSet presAssocID="{261D265E-A7B4-4946-AD0D-64054BD9CADD}" presName="root" presStyleCnt="0">
        <dgm:presLayoutVars>
          <dgm:dir/>
          <dgm:resizeHandles val="exact"/>
        </dgm:presLayoutVars>
      </dgm:prSet>
      <dgm:spPr/>
    </dgm:pt>
    <dgm:pt modelId="{53BB1FED-F5DA-4D66-A6A6-5EA50B1A3CBD}" type="pres">
      <dgm:prSet presAssocID="{261D265E-A7B4-4946-AD0D-64054BD9CADD}" presName="container" presStyleCnt="0">
        <dgm:presLayoutVars>
          <dgm:dir/>
          <dgm:resizeHandles val="exact"/>
        </dgm:presLayoutVars>
      </dgm:prSet>
      <dgm:spPr/>
    </dgm:pt>
    <dgm:pt modelId="{27212B56-5B67-4EB3-AC6B-B005F957CA88}" type="pres">
      <dgm:prSet presAssocID="{1BC401DA-AE9B-4F5C-944A-E30C3BE3D288}" presName="compNode" presStyleCnt="0"/>
      <dgm:spPr/>
    </dgm:pt>
    <dgm:pt modelId="{2B9C28E5-C82B-4380-A420-F7E661D18F6A}" type="pres">
      <dgm:prSet presAssocID="{1BC401DA-AE9B-4F5C-944A-E30C3BE3D288}" presName="iconBgRect" presStyleLbl="bgShp" presStyleIdx="0" presStyleCnt="5"/>
      <dgm:spPr/>
    </dgm:pt>
    <dgm:pt modelId="{8FE692B9-8F18-4CB7-B819-8A12993F813E}" type="pres">
      <dgm:prSet presAssocID="{1BC401DA-AE9B-4F5C-944A-E30C3BE3D288}" presName="iconRect" presStyleLbl="node1" presStyleIdx="0"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Newspaper"/>
        </a:ext>
      </dgm:extLst>
    </dgm:pt>
    <dgm:pt modelId="{D10F2933-04F9-4466-9E40-00321B136C06}" type="pres">
      <dgm:prSet presAssocID="{1BC401DA-AE9B-4F5C-944A-E30C3BE3D288}" presName="spaceRect" presStyleCnt="0"/>
      <dgm:spPr/>
    </dgm:pt>
    <dgm:pt modelId="{C577F4CC-A3A7-45A9-A902-4954EC9FA050}" type="pres">
      <dgm:prSet presAssocID="{1BC401DA-AE9B-4F5C-944A-E30C3BE3D288}" presName="textRect" presStyleLbl="revTx" presStyleIdx="0" presStyleCnt="5">
        <dgm:presLayoutVars>
          <dgm:chMax val="1"/>
          <dgm:chPref val="1"/>
        </dgm:presLayoutVars>
      </dgm:prSet>
      <dgm:spPr/>
    </dgm:pt>
    <dgm:pt modelId="{FDC4CCEE-43C0-4672-A37A-491FF34AA8BC}" type="pres">
      <dgm:prSet presAssocID="{76A102D1-8E3D-4193-AFF7-A35B7FA85E02}" presName="sibTrans" presStyleLbl="sibTrans2D1" presStyleIdx="0" presStyleCnt="0"/>
      <dgm:spPr/>
    </dgm:pt>
    <dgm:pt modelId="{69AC9D1D-7C23-4ED5-A7BA-10A1A373C91D}" type="pres">
      <dgm:prSet presAssocID="{D42D2A20-5651-4A4F-A7AA-A18CAE57EE2B}" presName="compNode" presStyleCnt="0"/>
      <dgm:spPr/>
    </dgm:pt>
    <dgm:pt modelId="{94278E55-D1EE-4CDF-BAD5-337230968986}" type="pres">
      <dgm:prSet presAssocID="{D42D2A20-5651-4A4F-A7AA-A18CAE57EE2B}" presName="iconBgRect" presStyleLbl="bgShp" presStyleIdx="1" presStyleCnt="5"/>
      <dgm:spPr/>
    </dgm:pt>
    <dgm:pt modelId="{EB4D32FC-71D3-4FB6-807D-EEDE1327DCF4}" type="pres">
      <dgm:prSet presAssocID="{D42D2A20-5651-4A4F-A7AA-A18CAE57EE2B}" presName="iconRect" presStyleLbl="node1" presStyleIdx="1"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Link"/>
        </a:ext>
      </dgm:extLst>
    </dgm:pt>
    <dgm:pt modelId="{F0FDCC51-3F7B-4ADA-96BF-9FE7D0C83257}" type="pres">
      <dgm:prSet presAssocID="{D42D2A20-5651-4A4F-A7AA-A18CAE57EE2B}" presName="spaceRect" presStyleCnt="0"/>
      <dgm:spPr/>
    </dgm:pt>
    <dgm:pt modelId="{1F9DE7A4-869E-4B01-BED1-02D163E2222C}" type="pres">
      <dgm:prSet presAssocID="{D42D2A20-5651-4A4F-A7AA-A18CAE57EE2B}" presName="textRect" presStyleLbl="revTx" presStyleIdx="1" presStyleCnt="5">
        <dgm:presLayoutVars>
          <dgm:chMax val="1"/>
          <dgm:chPref val="1"/>
        </dgm:presLayoutVars>
      </dgm:prSet>
      <dgm:spPr/>
    </dgm:pt>
    <dgm:pt modelId="{34DC764E-3988-492D-881F-AFA6667D7A9F}" type="pres">
      <dgm:prSet presAssocID="{28A01F10-2629-4484-87D7-51D26C243B3C}" presName="sibTrans" presStyleLbl="sibTrans2D1" presStyleIdx="0" presStyleCnt="0"/>
      <dgm:spPr/>
    </dgm:pt>
    <dgm:pt modelId="{78C1CD73-8304-47E1-B495-368B1F3BBCC7}" type="pres">
      <dgm:prSet presAssocID="{308A0376-F3CA-45ED-8F90-63D1D74DB0D3}" presName="compNode" presStyleCnt="0"/>
      <dgm:spPr/>
    </dgm:pt>
    <dgm:pt modelId="{191F505F-73FD-4298-B1EC-90505CB6F412}" type="pres">
      <dgm:prSet presAssocID="{308A0376-F3CA-45ED-8F90-63D1D74DB0D3}" presName="iconBgRect" presStyleLbl="bgShp" presStyleIdx="2" presStyleCnt="5"/>
      <dgm:spPr/>
    </dgm:pt>
    <dgm:pt modelId="{BEF946DA-7F8C-4E9A-BA97-F6A66C89403B}" type="pres">
      <dgm:prSet presAssocID="{308A0376-F3CA-45ED-8F90-63D1D74DB0D3}" presName="iconRect" presStyleLbl="node1" presStyleIdx="2"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Handshake"/>
        </a:ext>
      </dgm:extLst>
    </dgm:pt>
    <dgm:pt modelId="{DD61BD54-3BE2-4BBB-A5B4-8A24AA46BCD9}" type="pres">
      <dgm:prSet presAssocID="{308A0376-F3CA-45ED-8F90-63D1D74DB0D3}" presName="spaceRect" presStyleCnt="0"/>
      <dgm:spPr/>
    </dgm:pt>
    <dgm:pt modelId="{5A5B14EA-CFFE-462B-A933-65C8C04961A1}" type="pres">
      <dgm:prSet presAssocID="{308A0376-F3CA-45ED-8F90-63D1D74DB0D3}" presName="textRect" presStyleLbl="revTx" presStyleIdx="2" presStyleCnt="5">
        <dgm:presLayoutVars>
          <dgm:chMax val="1"/>
          <dgm:chPref val="1"/>
        </dgm:presLayoutVars>
      </dgm:prSet>
      <dgm:spPr/>
    </dgm:pt>
    <dgm:pt modelId="{B3436AE3-6B71-41DE-8513-38F6979F7CE8}" type="pres">
      <dgm:prSet presAssocID="{7F6A3D8D-E69E-4C7F-B46E-CFC85BDC4B60}" presName="sibTrans" presStyleLbl="sibTrans2D1" presStyleIdx="0" presStyleCnt="0"/>
      <dgm:spPr/>
    </dgm:pt>
    <dgm:pt modelId="{F0F678F4-E607-4A69-9D44-8C0AFE30010F}" type="pres">
      <dgm:prSet presAssocID="{D103CA9B-181A-4D4A-BD0A-99A60DEED9B4}" presName="compNode" presStyleCnt="0"/>
      <dgm:spPr/>
    </dgm:pt>
    <dgm:pt modelId="{D73C423A-E0BC-4CD6-93F4-1CF63C0E4F38}" type="pres">
      <dgm:prSet presAssocID="{D103CA9B-181A-4D4A-BD0A-99A60DEED9B4}" presName="iconBgRect" presStyleLbl="bgShp" presStyleIdx="3" presStyleCnt="5"/>
      <dgm:spPr/>
    </dgm:pt>
    <dgm:pt modelId="{AB641195-C2BA-4A56-889F-E132C580AC34}" type="pres">
      <dgm:prSet presAssocID="{D103CA9B-181A-4D4A-BD0A-99A60DEED9B4}" presName="iconRect" presStyleLbl="node1" presStyleIdx="3" presStyleCnt="5"/>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Envelope"/>
        </a:ext>
      </dgm:extLst>
    </dgm:pt>
    <dgm:pt modelId="{B2455E94-6560-4445-B6A5-483050DCCA5C}" type="pres">
      <dgm:prSet presAssocID="{D103CA9B-181A-4D4A-BD0A-99A60DEED9B4}" presName="spaceRect" presStyleCnt="0"/>
      <dgm:spPr/>
    </dgm:pt>
    <dgm:pt modelId="{72EC3486-6A0A-4729-9DD5-ECDE8BE9FF51}" type="pres">
      <dgm:prSet presAssocID="{D103CA9B-181A-4D4A-BD0A-99A60DEED9B4}" presName="textRect" presStyleLbl="revTx" presStyleIdx="3" presStyleCnt="5">
        <dgm:presLayoutVars>
          <dgm:chMax val="1"/>
          <dgm:chPref val="1"/>
        </dgm:presLayoutVars>
      </dgm:prSet>
      <dgm:spPr/>
    </dgm:pt>
    <dgm:pt modelId="{A1A7AA11-9281-417A-B6EA-36E9644C2EC5}" type="pres">
      <dgm:prSet presAssocID="{E3D1B1AC-B758-49D8-BB2E-8769AA4DB91B}" presName="sibTrans" presStyleLbl="sibTrans2D1" presStyleIdx="0" presStyleCnt="0"/>
      <dgm:spPr/>
    </dgm:pt>
    <dgm:pt modelId="{D1E8CD07-83DA-4517-BD6A-469E6D2A3E57}" type="pres">
      <dgm:prSet presAssocID="{83A40B9B-15D3-446E-A594-3ADED060C40A}" presName="compNode" presStyleCnt="0"/>
      <dgm:spPr/>
    </dgm:pt>
    <dgm:pt modelId="{2AA245C6-E1FD-4FA8-9D8F-561BDBA1C0D0}" type="pres">
      <dgm:prSet presAssocID="{83A40B9B-15D3-446E-A594-3ADED060C40A}" presName="iconBgRect" presStyleLbl="bgShp" presStyleIdx="4" presStyleCnt="5"/>
      <dgm:spPr/>
    </dgm:pt>
    <dgm:pt modelId="{C2351556-2A67-4E6A-9DCB-401AAA9EE664}" type="pres">
      <dgm:prSet presAssocID="{83A40B9B-15D3-446E-A594-3ADED060C40A}" presName="iconRect" presStyleLbl="node1" presStyleIdx="4" presStyleCnt="5"/>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dgm:spPr>
      <dgm:extLst>
        <a:ext uri="{E40237B7-FDA0-4F09-8148-C483321AD2D9}">
          <dgm14:cNvPr xmlns:dgm14="http://schemas.microsoft.com/office/drawing/2010/diagram" id="0" name="" descr="Classroom"/>
        </a:ext>
      </dgm:extLst>
    </dgm:pt>
    <dgm:pt modelId="{AA67E815-6D3D-4C50-B885-EEAB0ED1B61B}" type="pres">
      <dgm:prSet presAssocID="{83A40B9B-15D3-446E-A594-3ADED060C40A}" presName="spaceRect" presStyleCnt="0"/>
      <dgm:spPr/>
    </dgm:pt>
    <dgm:pt modelId="{3CAF1185-E093-4C24-A9D7-6593E159FF80}" type="pres">
      <dgm:prSet presAssocID="{83A40B9B-15D3-446E-A594-3ADED060C40A}" presName="textRect" presStyleLbl="revTx" presStyleIdx="4" presStyleCnt="5" custScaleX="138468" custLinFactNeighborX="18316" custLinFactNeighborY="-3981">
        <dgm:presLayoutVars>
          <dgm:chMax val="1"/>
          <dgm:chPref val="1"/>
        </dgm:presLayoutVars>
      </dgm:prSet>
      <dgm:spPr/>
    </dgm:pt>
  </dgm:ptLst>
  <dgm:cxnLst>
    <dgm:cxn modelId="{2A216E07-3F82-4917-9DAB-A829118EB439}" type="presOf" srcId="{7F6A3D8D-E69E-4C7F-B46E-CFC85BDC4B60}" destId="{B3436AE3-6B71-41DE-8513-38F6979F7CE8}" srcOrd="0" destOrd="0" presId="urn:microsoft.com/office/officeart/2018/2/layout/IconCircleList"/>
    <dgm:cxn modelId="{2416A00C-B0A9-4706-8234-847E8B6D562E}" type="presOf" srcId="{D42D2A20-5651-4A4F-A7AA-A18CAE57EE2B}" destId="{1F9DE7A4-869E-4B01-BED1-02D163E2222C}" srcOrd="0" destOrd="0" presId="urn:microsoft.com/office/officeart/2018/2/layout/IconCircleList"/>
    <dgm:cxn modelId="{6E4C711C-F800-4A4F-BB92-9EE25143ECAA}" type="presOf" srcId="{28A01F10-2629-4484-87D7-51D26C243B3C}" destId="{34DC764E-3988-492D-881F-AFA6667D7A9F}" srcOrd="0" destOrd="0" presId="urn:microsoft.com/office/officeart/2018/2/layout/IconCircleList"/>
    <dgm:cxn modelId="{F14E052E-227B-4C78-8ABB-3D9700225F3F}" srcId="{261D265E-A7B4-4946-AD0D-64054BD9CADD}" destId="{83A40B9B-15D3-446E-A594-3ADED060C40A}" srcOrd="4" destOrd="0" parTransId="{DC0C4EB1-772C-470E-8BAB-10DAD530FF4A}" sibTransId="{B1053754-09CC-4D16-B12C-FB2955B3546F}"/>
    <dgm:cxn modelId="{F96FF766-7399-4F0B-A5D7-EA1714E47E25}" type="presOf" srcId="{83A40B9B-15D3-446E-A594-3ADED060C40A}" destId="{3CAF1185-E093-4C24-A9D7-6593E159FF80}" srcOrd="0" destOrd="0" presId="urn:microsoft.com/office/officeart/2018/2/layout/IconCircleList"/>
    <dgm:cxn modelId="{277B2D6B-E252-469F-9594-85A05FE36458}" type="presOf" srcId="{1BC401DA-AE9B-4F5C-944A-E30C3BE3D288}" destId="{C577F4CC-A3A7-45A9-A902-4954EC9FA050}" srcOrd="0" destOrd="0" presId="urn:microsoft.com/office/officeart/2018/2/layout/IconCircleList"/>
    <dgm:cxn modelId="{9958C550-AED3-44F7-BF03-8123C10F2E32}" type="presOf" srcId="{261D265E-A7B4-4946-AD0D-64054BD9CADD}" destId="{AAF29601-B6E1-448B-B37C-6EB585C99920}" srcOrd="0" destOrd="0" presId="urn:microsoft.com/office/officeart/2018/2/layout/IconCircleList"/>
    <dgm:cxn modelId="{65DC458B-8ADA-4A1C-B5AC-763D480010D6}" srcId="{261D265E-A7B4-4946-AD0D-64054BD9CADD}" destId="{D42D2A20-5651-4A4F-A7AA-A18CAE57EE2B}" srcOrd="1" destOrd="0" parTransId="{55415D8B-7B2E-40FA-81AC-CB588BF46D93}" sibTransId="{28A01F10-2629-4484-87D7-51D26C243B3C}"/>
    <dgm:cxn modelId="{729AB5AA-1A42-447D-8705-38FD14C11F6C}" srcId="{261D265E-A7B4-4946-AD0D-64054BD9CADD}" destId="{D103CA9B-181A-4D4A-BD0A-99A60DEED9B4}" srcOrd="3" destOrd="0" parTransId="{9381C99A-FA36-48A6-995A-738F59D494F5}" sibTransId="{E3D1B1AC-B758-49D8-BB2E-8769AA4DB91B}"/>
    <dgm:cxn modelId="{8F15D9B4-097B-4CBE-BFBB-626135146AA2}" srcId="{261D265E-A7B4-4946-AD0D-64054BD9CADD}" destId="{1BC401DA-AE9B-4F5C-944A-E30C3BE3D288}" srcOrd="0" destOrd="0" parTransId="{92522B32-5159-45E7-B8AD-62A79E7CFA34}" sibTransId="{76A102D1-8E3D-4193-AFF7-A35B7FA85E02}"/>
    <dgm:cxn modelId="{F69310BC-B7D0-4168-9738-2713FBE5FAB3}" type="presOf" srcId="{D103CA9B-181A-4D4A-BD0A-99A60DEED9B4}" destId="{72EC3486-6A0A-4729-9DD5-ECDE8BE9FF51}" srcOrd="0" destOrd="0" presId="urn:microsoft.com/office/officeart/2018/2/layout/IconCircleList"/>
    <dgm:cxn modelId="{D27CD7DF-CC11-47F1-B1BF-B063120E0EDB}" srcId="{261D265E-A7B4-4946-AD0D-64054BD9CADD}" destId="{308A0376-F3CA-45ED-8F90-63D1D74DB0D3}" srcOrd="2" destOrd="0" parTransId="{9ADC7C46-DA45-4D39-96A2-D4ED91B52C06}" sibTransId="{7F6A3D8D-E69E-4C7F-B46E-CFC85BDC4B60}"/>
    <dgm:cxn modelId="{382768EB-8821-4DCB-9320-104987647147}" type="presOf" srcId="{E3D1B1AC-B758-49D8-BB2E-8769AA4DB91B}" destId="{A1A7AA11-9281-417A-B6EA-36E9644C2EC5}" srcOrd="0" destOrd="0" presId="urn:microsoft.com/office/officeart/2018/2/layout/IconCircleList"/>
    <dgm:cxn modelId="{A3EAEEF1-B3EC-46C6-8F60-E202630FB737}" type="presOf" srcId="{76A102D1-8E3D-4193-AFF7-A35B7FA85E02}" destId="{FDC4CCEE-43C0-4672-A37A-491FF34AA8BC}" srcOrd="0" destOrd="0" presId="urn:microsoft.com/office/officeart/2018/2/layout/IconCircleList"/>
    <dgm:cxn modelId="{99904CF8-1C92-4362-A047-903ED5940D54}" type="presOf" srcId="{308A0376-F3CA-45ED-8F90-63D1D74DB0D3}" destId="{5A5B14EA-CFFE-462B-A933-65C8C04961A1}" srcOrd="0" destOrd="0" presId="urn:microsoft.com/office/officeart/2018/2/layout/IconCircleList"/>
    <dgm:cxn modelId="{8BEBAB3C-0B5C-4E27-BFE6-39C3FAF8806C}" type="presParOf" srcId="{AAF29601-B6E1-448B-B37C-6EB585C99920}" destId="{53BB1FED-F5DA-4D66-A6A6-5EA50B1A3CBD}" srcOrd="0" destOrd="0" presId="urn:microsoft.com/office/officeart/2018/2/layout/IconCircleList"/>
    <dgm:cxn modelId="{C258CE52-BCA3-4749-ADB4-0F43BA8591A6}" type="presParOf" srcId="{53BB1FED-F5DA-4D66-A6A6-5EA50B1A3CBD}" destId="{27212B56-5B67-4EB3-AC6B-B005F957CA88}" srcOrd="0" destOrd="0" presId="urn:microsoft.com/office/officeart/2018/2/layout/IconCircleList"/>
    <dgm:cxn modelId="{5F16C33B-1BD8-4723-9CDA-E1636EAF64D3}" type="presParOf" srcId="{27212B56-5B67-4EB3-AC6B-B005F957CA88}" destId="{2B9C28E5-C82B-4380-A420-F7E661D18F6A}" srcOrd="0" destOrd="0" presId="urn:microsoft.com/office/officeart/2018/2/layout/IconCircleList"/>
    <dgm:cxn modelId="{20EC5B60-FE4B-446F-9D22-CA45043A6B35}" type="presParOf" srcId="{27212B56-5B67-4EB3-AC6B-B005F957CA88}" destId="{8FE692B9-8F18-4CB7-B819-8A12993F813E}" srcOrd="1" destOrd="0" presId="urn:microsoft.com/office/officeart/2018/2/layout/IconCircleList"/>
    <dgm:cxn modelId="{C51D6B8A-3796-4290-8FFB-2F7794FF66F8}" type="presParOf" srcId="{27212B56-5B67-4EB3-AC6B-B005F957CA88}" destId="{D10F2933-04F9-4466-9E40-00321B136C06}" srcOrd="2" destOrd="0" presId="urn:microsoft.com/office/officeart/2018/2/layout/IconCircleList"/>
    <dgm:cxn modelId="{148DED54-BF08-4C88-8EDA-3F5F40B8AEAD}" type="presParOf" srcId="{27212B56-5B67-4EB3-AC6B-B005F957CA88}" destId="{C577F4CC-A3A7-45A9-A902-4954EC9FA050}" srcOrd="3" destOrd="0" presId="urn:microsoft.com/office/officeart/2018/2/layout/IconCircleList"/>
    <dgm:cxn modelId="{3BA29AE8-0D8E-4936-8B03-0658DFCBD5EA}" type="presParOf" srcId="{53BB1FED-F5DA-4D66-A6A6-5EA50B1A3CBD}" destId="{FDC4CCEE-43C0-4672-A37A-491FF34AA8BC}" srcOrd="1" destOrd="0" presId="urn:microsoft.com/office/officeart/2018/2/layout/IconCircleList"/>
    <dgm:cxn modelId="{0F1B6261-EE25-413E-AF86-D8B27D548758}" type="presParOf" srcId="{53BB1FED-F5DA-4D66-A6A6-5EA50B1A3CBD}" destId="{69AC9D1D-7C23-4ED5-A7BA-10A1A373C91D}" srcOrd="2" destOrd="0" presId="urn:microsoft.com/office/officeart/2018/2/layout/IconCircleList"/>
    <dgm:cxn modelId="{AA3F01C7-A76B-49FF-905A-FBACD865BF47}" type="presParOf" srcId="{69AC9D1D-7C23-4ED5-A7BA-10A1A373C91D}" destId="{94278E55-D1EE-4CDF-BAD5-337230968986}" srcOrd="0" destOrd="0" presId="urn:microsoft.com/office/officeart/2018/2/layout/IconCircleList"/>
    <dgm:cxn modelId="{85D18841-6417-4209-866E-F716029F4AB8}" type="presParOf" srcId="{69AC9D1D-7C23-4ED5-A7BA-10A1A373C91D}" destId="{EB4D32FC-71D3-4FB6-807D-EEDE1327DCF4}" srcOrd="1" destOrd="0" presId="urn:microsoft.com/office/officeart/2018/2/layout/IconCircleList"/>
    <dgm:cxn modelId="{A4FB013E-763C-43DB-BF3B-6DA9014D45A4}" type="presParOf" srcId="{69AC9D1D-7C23-4ED5-A7BA-10A1A373C91D}" destId="{F0FDCC51-3F7B-4ADA-96BF-9FE7D0C83257}" srcOrd="2" destOrd="0" presId="urn:microsoft.com/office/officeart/2018/2/layout/IconCircleList"/>
    <dgm:cxn modelId="{5DDC6013-4023-4903-BFC5-B6FF08F97790}" type="presParOf" srcId="{69AC9D1D-7C23-4ED5-A7BA-10A1A373C91D}" destId="{1F9DE7A4-869E-4B01-BED1-02D163E2222C}" srcOrd="3" destOrd="0" presId="urn:microsoft.com/office/officeart/2018/2/layout/IconCircleList"/>
    <dgm:cxn modelId="{7FBA3DB8-079C-4B77-AAC8-17DE88BAD565}" type="presParOf" srcId="{53BB1FED-F5DA-4D66-A6A6-5EA50B1A3CBD}" destId="{34DC764E-3988-492D-881F-AFA6667D7A9F}" srcOrd="3" destOrd="0" presId="urn:microsoft.com/office/officeart/2018/2/layout/IconCircleList"/>
    <dgm:cxn modelId="{CC7DB260-9193-4935-ADE6-3D2C1498FE28}" type="presParOf" srcId="{53BB1FED-F5DA-4D66-A6A6-5EA50B1A3CBD}" destId="{78C1CD73-8304-47E1-B495-368B1F3BBCC7}" srcOrd="4" destOrd="0" presId="urn:microsoft.com/office/officeart/2018/2/layout/IconCircleList"/>
    <dgm:cxn modelId="{903EE29E-F628-4143-955C-AF6C00C956EA}" type="presParOf" srcId="{78C1CD73-8304-47E1-B495-368B1F3BBCC7}" destId="{191F505F-73FD-4298-B1EC-90505CB6F412}" srcOrd="0" destOrd="0" presId="urn:microsoft.com/office/officeart/2018/2/layout/IconCircleList"/>
    <dgm:cxn modelId="{C95F1122-7189-4C4C-A25F-443FDD4E2384}" type="presParOf" srcId="{78C1CD73-8304-47E1-B495-368B1F3BBCC7}" destId="{BEF946DA-7F8C-4E9A-BA97-F6A66C89403B}" srcOrd="1" destOrd="0" presId="urn:microsoft.com/office/officeart/2018/2/layout/IconCircleList"/>
    <dgm:cxn modelId="{45D3E97D-5505-41E8-8E96-399E8D0743EB}" type="presParOf" srcId="{78C1CD73-8304-47E1-B495-368B1F3BBCC7}" destId="{DD61BD54-3BE2-4BBB-A5B4-8A24AA46BCD9}" srcOrd="2" destOrd="0" presId="urn:microsoft.com/office/officeart/2018/2/layout/IconCircleList"/>
    <dgm:cxn modelId="{BCF9D448-1C97-4B8C-B8E7-342746FF86FB}" type="presParOf" srcId="{78C1CD73-8304-47E1-B495-368B1F3BBCC7}" destId="{5A5B14EA-CFFE-462B-A933-65C8C04961A1}" srcOrd="3" destOrd="0" presId="urn:microsoft.com/office/officeart/2018/2/layout/IconCircleList"/>
    <dgm:cxn modelId="{569AE8DA-F8CC-4315-A25E-8FAF86AAC49B}" type="presParOf" srcId="{53BB1FED-F5DA-4D66-A6A6-5EA50B1A3CBD}" destId="{B3436AE3-6B71-41DE-8513-38F6979F7CE8}" srcOrd="5" destOrd="0" presId="urn:microsoft.com/office/officeart/2018/2/layout/IconCircleList"/>
    <dgm:cxn modelId="{994C2F23-8B53-43EF-9D6D-924E8241E685}" type="presParOf" srcId="{53BB1FED-F5DA-4D66-A6A6-5EA50B1A3CBD}" destId="{F0F678F4-E607-4A69-9D44-8C0AFE30010F}" srcOrd="6" destOrd="0" presId="urn:microsoft.com/office/officeart/2018/2/layout/IconCircleList"/>
    <dgm:cxn modelId="{F7B1F5AB-26BF-4DAF-9F59-B1C56B9F74B9}" type="presParOf" srcId="{F0F678F4-E607-4A69-9D44-8C0AFE30010F}" destId="{D73C423A-E0BC-4CD6-93F4-1CF63C0E4F38}" srcOrd="0" destOrd="0" presId="urn:microsoft.com/office/officeart/2018/2/layout/IconCircleList"/>
    <dgm:cxn modelId="{C4E33F2D-54EF-4EBB-A20A-393837D3C88E}" type="presParOf" srcId="{F0F678F4-E607-4A69-9D44-8C0AFE30010F}" destId="{AB641195-C2BA-4A56-889F-E132C580AC34}" srcOrd="1" destOrd="0" presId="urn:microsoft.com/office/officeart/2018/2/layout/IconCircleList"/>
    <dgm:cxn modelId="{06B67F82-EFC3-4898-91AB-BF8277B6719D}" type="presParOf" srcId="{F0F678F4-E607-4A69-9D44-8C0AFE30010F}" destId="{B2455E94-6560-4445-B6A5-483050DCCA5C}" srcOrd="2" destOrd="0" presId="urn:microsoft.com/office/officeart/2018/2/layout/IconCircleList"/>
    <dgm:cxn modelId="{E81A20F6-874F-49AE-9B7C-2985DB7217C7}" type="presParOf" srcId="{F0F678F4-E607-4A69-9D44-8C0AFE30010F}" destId="{72EC3486-6A0A-4729-9DD5-ECDE8BE9FF51}" srcOrd="3" destOrd="0" presId="urn:microsoft.com/office/officeart/2018/2/layout/IconCircleList"/>
    <dgm:cxn modelId="{4121B0F6-1992-49B5-9502-9523BC11563D}" type="presParOf" srcId="{53BB1FED-F5DA-4D66-A6A6-5EA50B1A3CBD}" destId="{A1A7AA11-9281-417A-B6EA-36E9644C2EC5}" srcOrd="7" destOrd="0" presId="urn:microsoft.com/office/officeart/2018/2/layout/IconCircleList"/>
    <dgm:cxn modelId="{604D4499-0347-4850-9E46-AF6FF2D9B81B}" type="presParOf" srcId="{53BB1FED-F5DA-4D66-A6A6-5EA50B1A3CBD}" destId="{D1E8CD07-83DA-4517-BD6A-469E6D2A3E57}" srcOrd="8" destOrd="0" presId="urn:microsoft.com/office/officeart/2018/2/layout/IconCircleList"/>
    <dgm:cxn modelId="{7EA17C68-9E2C-4DEB-8E92-2CE4B69004E7}" type="presParOf" srcId="{D1E8CD07-83DA-4517-BD6A-469E6D2A3E57}" destId="{2AA245C6-E1FD-4FA8-9D8F-561BDBA1C0D0}" srcOrd="0" destOrd="0" presId="urn:microsoft.com/office/officeart/2018/2/layout/IconCircleList"/>
    <dgm:cxn modelId="{53777651-259D-4949-B714-25993455395A}" type="presParOf" srcId="{D1E8CD07-83DA-4517-BD6A-469E6D2A3E57}" destId="{C2351556-2A67-4E6A-9DCB-401AAA9EE664}" srcOrd="1" destOrd="0" presId="urn:microsoft.com/office/officeart/2018/2/layout/IconCircleList"/>
    <dgm:cxn modelId="{D3360126-E375-4EE6-98FF-6EE4E7055E62}" type="presParOf" srcId="{D1E8CD07-83DA-4517-BD6A-469E6D2A3E57}" destId="{AA67E815-6D3D-4C50-B885-EEAB0ED1B61B}" srcOrd="2" destOrd="0" presId="urn:microsoft.com/office/officeart/2018/2/layout/IconCircleList"/>
    <dgm:cxn modelId="{18AAB7E2-35F7-4236-9984-C603A916981F}" type="presParOf" srcId="{D1E8CD07-83DA-4517-BD6A-469E6D2A3E57}" destId="{3CAF1185-E093-4C24-A9D7-6593E159FF8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806DD-1AA4-4D8B-A7D6-1E2E839B69B8}">
      <dsp:nvSpPr>
        <dsp:cNvPr id="0" name=""/>
        <dsp:cNvSpPr/>
      </dsp:nvSpPr>
      <dsp:spPr>
        <a:xfrm>
          <a:off x="5687218" y="1753355"/>
          <a:ext cx="2259935" cy="191714"/>
        </a:xfrm>
        <a:custGeom>
          <a:avLst/>
          <a:gdLst/>
          <a:ahLst/>
          <a:cxnLst/>
          <a:rect l="0" t="0" r="0" b="0"/>
          <a:pathLst>
            <a:path>
              <a:moveTo>
                <a:pt x="0" y="0"/>
              </a:moveTo>
              <a:lnTo>
                <a:pt x="0" y="95857"/>
              </a:lnTo>
              <a:lnTo>
                <a:pt x="2259935" y="95857"/>
              </a:lnTo>
              <a:lnTo>
                <a:pt x="2259935" y="191714"/>
              </a:lnTo>
            </a:path>
          </a:pathLst>
        </a:custGeom>
        <a:noFill/>
        <a:ln w="15875" cap="flat" cmpd="sng" algn="ctr">
          <a:solidFill>
            <a:srgbClr val="ECB24A"/>
          </a:solidFill>
          <a:prstDash val="dash"/>
        </a:ln>
        <a:effectLst/>
      </dsp:spPr>
      <dsp:style>
        <a:lnRef idx="2">
          <a:scrgbClr r="0" g="0" b="0"/>
        </a:lnRef>
        <a:fillRef idx="0">
          <a:scrgbClr r="0" g="0" b="0"/>
        </a:fillRef>
        <a:effectRef idx="0">
          <a:scrgbClr r="0" g="0" b="0"/>
        </a:effectRef>
        <a:fontRef idx="minor"/>
      </dsp:style>
    </dsp:sp>
    <dsp:sp modelId="{13217704-4C7A-44A7-80A2-A5302372FA54}">
      <dsp:nvSpPr>
        <dsp:cNvPr id="0" name=""/>
        <dsp:cNvSpPr/>
      </dsp:nvSpPr>
      <dsp:spPr>
        <a:xfrm>
          <a:off x="5687218" y="1753355"/>
          <a:ext cx="1155294" cy="191714"/>
        </a:xfrm>
        <a:custGeom>
          <a:avLst/>
          <a:gdLst/>
          <a:ahLst/>
          <a:cxnLst/>
          <a:rect l="0" t="0" r="0" b="0"/>
          <a:pathLst>
            <a:path>
              <a:moveTo>
                <a:pt x="0" y="0"/>
              </a:moveTo>
              <a:lnTo>
                <a:pt x="0" y="95857"/>
              </a:lnTo>
              <a:lnTo>
                <a:pt x="1155294" y="95857"/>
              </a:lnTo>
              <a:lnTo>
                <a:pt x="1155294" y="191714"/>
              </a:lnTo>
            </a:path>
          </a:pathLst>
        </a:custGeom>
        <a:noFill/>
        <a:ln w="15875" cap="flat" cmpd="sng" algn="ctr">
          <a:solidFill>
            <a:srgbClr val="ECB24A"/>
          </a:solidFill>
          <a:prstDash val="dash"/>
        </a:ln>
        <a:effectLst/>
      </dsp:spPr>
      <dsp:style>
        <a:lnRef idx="2">
          <a:scrgbClr r="0" g="0" b="0"/>
        </a:lnRef>
        <a:fillRef idx="0">
          <a:scrgbClr r="0" g="0" b="0"/>
        </a:fillRef>
        <a:effectRef idx="0">
          <a:scrgbClr r="0" g="0" b="0"/>
        </a:effectRef>
        <a:fontRef idx="minor"/>
      </dsp:style>
    </dsp:sp>
    <dsp:sp modelId="{6DBAD3FD-40B7-4063-B703-C7E006D6FDE6}">
      <dsp:nvSpPr>
        <dsp:cNvPr id="0" name=""/>
        <dsp:cNvSpPr/>
      </dsp:nvSpPr>
      <dsp:spPr>
        <a:xfrm>
          <a:off x="5641498" y="1753355"/>
          <a:ext cx="91440" cy="191714"/>
        </a:xfrm>
        <a:custGeom>
          <a:avLst/>
          <a:gdLst/>
          <a:ahLst/>
          <a:cxnLst/>
          <a:rect l="0" t="0" r="0" b="0"/>
          <a:pathLst>
            <a:path>
              <a:moveTo>
                <a:pt x="45720" y="0"/>
              </a:moveTo>
              <a:lnTo>
                <a:pt x="45720" y="95857"/>
              </a:lnTo>
              <a:lnTo>
                <a:pt x="96373" y="95857"/>
              </a:lnTo>
              <a:lnTo>
                <a:pt x="96373" y="191714"/>
              </a:lnTo>
            </a:path>
          </a:pathLst>
        </a:custGeom>
        <a:noFill/>
        <a:ln w="15875" cap="flat" cmpd="sng" algn="ctr">
          <a:solidFill>
            <a:srgbClr val="ECB24A"/>
          </a:solidFill>
          <a:prstDash val="dash"/>
        </a:ln>
        <a:effectLst/>
      </dsp:spPr>
      <dsp:style>
        <a:lnRef idx="2">
          <a:scrgbClr r="0" g="0" b="0"/>
        </a:lnRef>
        <a:fillRef idx="0">
          <a:scrgbClr r="0" g="0" b="0"/>
        </a:fillRef>
        <a:effectRef idx="0">
          <a:scrgbClr r="0" g="0" b="0"/>
        </a:effectRef>
        <a:fontRef idx="minor"/>
      </dsp:style>
    </dsp:sp>
    <dsp:sp modelId="{B2C981B2-3B0F-4897-9AD7-A079C806C01A}">
      <dsp:nvSpPr>
        <dsp:cNvPr id="0" name=""/>
        <dsp:cNvSpPr/>
      </dsp:nvSpPr>
      <dsp:spPr>
        <a:xfrm>
          <a:off x="4268060" y="2401532"/>
          <a:ext cx="136938" cy="2364479"/>
        </a:xfrm>
        <a:custGeom>
          <a:avLst/>
          <a:gdLst/>
          <a:ahLst/>
          <a:cxnLst/>
          <a:rect l="0" t="0" r="0" b="0"/>
          <a:pathLst>
            <a:path>
              <a:moveTo>
                <a:pt x="0" y="0"/>
              </a:moveTo>
              <a:lnTo>
                <a:pt x="0" y="2364479"/>
              </a:lnTo>
              <a:lnTo>
                <a:pt x="136938" y="236447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10E545-2D30-4483-8FE6-8BCF988CF7A2}">
      <dsp:nvSpPr>
        <dsp:cNvPr id="0" name=""/>
        <dsp:cNvSpPr/>
      </dsp:nvSpPr>
      <dsp:spPr>
        <a:xfrm>
          <a:off x="4268060" y="2401532"/>
          <a:ext cx="136938" cy="1716301"/>
        </a:xfrm>
        <a:custGeom>
          <a:avLst/>
          <a:gdLst/>
          <a:ahLst/>
          <a:cxnLst/>
          <a:rect l="0" t="0" r="0" b="0"/>
          <a:pathLst>
            <a:path>
              <a:moveTo>
                <a:pt x="0" y="0"/>
              </a:moveTo>
              <a:lnTo>
                <a:pt x="0" y="1716301"/>
              </a:lnTo>
              <a:lnTo>
                <a:pt x="136938" y="1716301"/>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9CA861-C87D-4B2F-A89F-05941B116179}">
      <dsp:nvSpPr>
        <dsp:cNvPr id="0" name=""/>
        <dsp:cNvSpPr/>
      </dsp:nvSpPr>
      <dsp:spPr>
        <a:xfrm>
          <a:off x="4268060" y="2401532"/>
          <a:ext cx="136938" cy="1068123"/>
        </a:xfrm>
        <a:custGeom>
          <a:avLst/>
          <a:gdLst/>
          <a:ahLst/>
          <a:cxnLst/>
          <a:rect l="0" t="0" r="0" b="0"/>
          <a:pathLst>
            <a:path>
              <a:moveTo>
                <a:pt x="0" y="0"/>
              </a:moveTo>
              <a:lnTo>
                <a:pt x="0" y="1068123"/>
              </a:lnTo>
              <a:lnTo>
                <a:pt x="136938" y="1068123"/>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5A1647-1052-459A-B25E-9B9AEA3B741C}">
      <dsp:nvSpPr>
        <dsp:cNvPr id="0" name=""/>
        <dsp:cNvSpPr/>
      </dsp:nvSpPr>
      <dsp:spPr>
        <a:xfrm>
          <a:off x="4268060" y="2401532"/>
          <a:ext cx="136938" cy="419946"/>
        </a:xfrm>
        <a:custGeom>
          <a:avLst/>
          <a:gdLst/>
          <a:ahLst/>
          <a:cxnLst/>
          <a:rect l="0" t="0" r="0" b="0"/>
          <a:pathLst>
            <a:path>
              <a:moveTo>
                <a:pt x="0" y="0"/>
              </a:moveTo>
              <a:lnTo>
                <a:pt x="0" y="419946"/>
              </a:lnTo>
              <a:lnTo>
                <a:pt x="136938" y="41994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E7F095-7E2D-44E3-B888-CA3B35272111}">
      <dsp:nvSpPr>
        <dsp:cNvPr id="0" name=""/>
        <dsp:cNvSpPr/>
      </dsp:nvSpPr>
      <dsp:spPr>
        <a:xfrm>
          <a:off x="4633231" y="1753355"/>
          <a:ext cx="1053987" cy="191714"/>
        </a:xfrm>
        <a:custGeom>
          <a:avLst/>
          <a:gdLst/>
          <a:ahLst/>
          <a:cxnLst/>
          <a:rect l="0" t="0" r="0" b="0"/>
          <a:pathLst>
            <a:path>
              <a:moveTo>
                <a:pt x="1053987" y="0"/>
              </a:moveTo>
              <a:lnTo>
                <a:pt x="1053987" y="95857"/>
              </a:lnTo>
              <a:lnTo>
                <a:pt x="0" y="95857"/>
              </a:lnTo>
              <a:lnTo>
                <a:pt x="0" y="191714"/>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9E8FD9-170B-4AF8-A09C-2832110AFD86}">
      <dsp:nvSpPr>
        <dsp:cNvPr id="0" name=""/>
        <dsp:cNvSpPr/>
      </dsp:nvSpPr>
      <dsp:spPr>
        <a:xfrm>
          <a:off x="3072243" y="2335071"/>
          <a:ext cx="152135" cy="2364479"/>
        </a:xfrm>
        <a:custGeom>
          <a:avLst/>
          <a:gdLst/>
          <a:ahLst/>
          <a:cxnLst/>
          <a:rect l="0" t="0" r="0" b="0"/>
          <a:pathLst>
            <a:path>
              <a:moveTo>
                <a:pt x="0" y="0"/>
              </a:moveTo>
              <a:lnTo>
                <a:pt x="0" y="2364479"/>
              </a:lnTo>
              <a:lnTo>
                <a:pt x="152135" y="236447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569E6-4148-49A5-B9D3-8B509508B548}">
      <dsp:nvSpPr>
        <dsp:cNvPr id="0" name=""/>
        <dsp:cNvSpPr/>
      </dsp:nvSpPr>
      <dsp:spPr>
        <a:xfrm>
          <a:off x="3072243" y="2335071"/>
          <a:ext cx="152135" cy="1716301"/>
        </a:xfrm>
        <a:custGeom>
          <a:avLst/>
          <a:gdLst/>
          <a:ahLst/>
          <a:cxnLst/>
          <a:rect l="0" t="0" r="0" b="0"/>
          <a:pathLst>
            <a:path>
              <a:moveTo>
                <a:pt x="0" y="0"/>
              </a:moveTo>
              <a:lnTo>
                <a:pt x="0" y="1716301"/>
              </a:lnTo>
              <a:lnTo>
                <a:pt x="152135" y="1716301"/>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34F33E-C736-4785-A7F3-68D56D67FAEB}">
      <dsp:nvSpPr>
        <dsp:cNvPr id="0" name=""/>
        <dsp:cNvSpPr/>
      </dsp:nvSpPr>
      <dsp:spPr>
        <a:xfrm>
          <a:off x="3072243" y="2335071"/>
          <a:ext cx="152135" cy="1093594"/>
        </a:xfrm>
        <a:custGeom>
          <a:avLst/>
          <a:gdLst/>
          <a:ahLst/>
          <a:cxnLst/>
          <a:rect l="0" t="0" r="0" b="0"/>
          <a:pathLst>
            <a:path>
              <a:moveTo>
                <a:pt x="0" y="0"/>
              </a:moveTo>
              <a:lnTo>
                <a:pt x="0" y="1093594"/>
              </a:lnTo>
              <a:lnTo>
                <a:pt x="152135" y="1093594"/>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B79113-5CC7-40BB-A9E9-303C6FA83FBC}">
      <dsp:nvSpPr>
        <dsp:cNvPr id="0" name=""/>
        <dsp:cNvSpPr/>
      </dsp:nvSpPr>
      <dsp:spPr>
        <a:xfrm>
          <a:off x="3072243" y="2335071"/>
          <a:ext cx="152135" cy="419946"/>
        </a:xfrm>
        <a:custGeom>
          <a:avLst/>
          <a:gdLst/>
          <a:ahLst/>
          <a:cxnLst/>
          <a:rect l="0" t="0" r="0" b="0"/>
          <a:pathLst>
            <a:path>
              <a:moveTo>
                <a:pt x="0" y="0"/>
              </a:moveTo>
              <a:lnTo>
                <a:pt x="0" y="419946"/>
              </a:lnTo>
              <a:lnTo>
                <a:pt x="152135" y="41994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320845-4CF7-42F4-AC79-D0F639BFFAC4}">
      <dsp:nvSpPr>
        <dsp:cNvPr id="0" name=""/>
        <dsp:cNvSpPr/>
      </dsp:nvSpPr>
      <dsp:spPr>
        <a:xfrm>
          <a:off x="3477936" y="1753355"/>
          <a:ext cx="2209281" cy="191714"/>
        </a:xfrm>
        <a:custGeom>
          <a:avLst/>
          <a:gdLst/>
          <a:ahLst/>
          <a:cxnLst/>
          <a:rect l="0" t="0" r="0" b="0"/>
          <a:pathLst>
            <a:path>
              <a:moveTo>
                <a:pt x="2209281" y="0"/>
              </a:moveTo>
              <a:lnTo>
                <a:pt x="2209281" y="95857"/>
              </a:lnTo>
              <a:lnTo>
                <a:pt x="0" y="95857"/>
              </a:lnTo>
              <a:lnTo>
                <a:pt x="0" y="191714"/>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E8222F-1B54-4D09-A1C6-AF7246F2E824}">
      <dsp:nvSpPr>
        <dsp:cNvPr id="0" name=""/>
        <dsp:cNvSpPr/>
      </dsp:nvSpPr>
      <dsp:spPr>
        <a:xfrm>
          <a:off x="5641498" y="1105177"/>
          <a:ext cx="91440" cy="191714"/>
        </a:xfrm>
        <a:custGeom>
          <a:avLst/>
          <a:gdLst/>
          <a:ahLst/>
          <a:cxnLst/>
          <a:rect l="0" t="0" r="0" b="0"/>
          <a:pathLst>
            <a:path>
              <a:moveTo>
                <a:pt x="45720" y="0"/>
              </a:moveTo>
              <a:lnTo>
                <a:pt x="45720" y="191714"/>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8F39D1-7A3B-430A-93FD-6E5C6F3A2E1B}">
      <dsp:nvSpPr>
        <dsp:cNvPr id="0" name=""/>
        <dsp:cNvSpPr/>
      </dsp:nvSpPr>
      <dsp:spPr>
        <a:xfrm>
          <a:off x="5641498" y="456999"/>
          <a:ext cx="91440" cy="191714"/>
        </a:xfrm>
        <a:custGeom>
          <a:avLst/>
          <a:gdLst/>
          <a:ahLst/>
          <a:cxnLst/>
          <a:rect l="0" t="0" r="0" b="0"/>
          <a:pathLst>
            <a:path>
              <a:moveTo>
                <a:pt x="45720" y="0"/>
              </a:moveTo>
              <a:lnTo>
                <a:pt x="45720" y="191714"/>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E82DBA-72F2-48B0-AAC3-49DEE26182C7}">
      <dsp:nvSpPr>
        <dsp:cNvPr id="0" name=""/>
        <dsp:cNvSpPr/>
      </dsp:nvSpPr>
      <dsp:spPr>
        <a:xfrm>
          <a:off x="5230755" y="536"/>
          <a:ext cx="912926" cy="45646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b="1" kern="1200" dirty="0"/>
            <a:t>Karen Dorney</a:t>
          </a:r>
        </a:p>
        <a:p>
          <a:pPr marL="0" lvl="0" indent="0" algn="ctr" defTabSz="266700">
            <a:lnSpc>
              <a:spcPct val="90000"/>
            </a:lnSpc>
            <a:spcBef>
              <a:spcPct val="0"/>
            </a:spcBef>
            <a:spcAft>
              <a:spcPct val="35000"/>
            </a:spcAft>
            <a:buNone/>
          </a:pPr>
          <a:r>
            <a:rPr lang="en-GB" sz="600" kern="1200" dirty="0"/>
            <a:t>Head of Service</a:t>
          </a:r>
        </a:p>
      </dsp:txBody>
      <dsp:txXfrm>
        <a:off x="5230755" y="536"/>
        <a:ext cx="912926" cy="456463"/>
      </dsp:txXfrm>
    </dsp:sp>
    <dsp:sp modelId="{A7B352CC-C308-4EC8-A852-C1B37DD6BF2F}">
      <dsp:nvSpPr>
        <dsp:cNvPr id="0" name=""/>
        <dsp:cNvSpPr/>
      </dsp:nvSpPr>
      <dsp:spPr>
        <a:xfrm>
          <a:off x="5230755" y="648714"/>
          <a:ext cx="912926" cy="45646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b="1" kern="1200" dirty="0"/>
            <a:t>Sue Chapman</a:t>
          </a:r>
        </a:p>
        <a:p>
          <a:pPr marL="0" lvl="0" indent="0" algn="ctr" defTabSz="266700">
            <a:lnSpc>
              <a:spcPct val="90000"/>
            </a:lnSpc>
            <a:spcBef>
              <a:spcPct val="0"/>
            </a:spcBef>
            <a:spcAft>
              <a:spcPct val="35000"/>
            </a:spcAft>
            <a:buNone/>
          </a:pPr>
          <a:r>
            <a:rPr lang="en-GB" sz="600" kern="1200" dirty="0"/>
            <a:t>Service Manager</a:t>
          </a:r>
        </a:p>
      </dsp:txBody>
      <dsp:txXfrm>
        <a:off x="5230755" y="648714"/>
        <a:ext cx="912926" cy="456463"/>
      </dsp:txXfrm>
    </dsp:sp>
    <dsp:sp modelId="{A8588BFD-0ED8-41BD-8061-58564C9A733F}">
      <dsp:nvSpPr>
        <dsp:cNvPr id="0" name=""/>
        <dsp:cNvSpPr/>
      </dsp:nvSpPr>
      <dsp:spPr>
        <a:xfrm>
          <a:off x="5230755" y="1296891"/>
          <a:ext cx="912926" cy="45646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Serena Yearwood</a:t>
          </a:r>
        </a:p>
        <a:p>
          <a:pPr marL="0" lvl="0" indent="0" algn="ctr" defTabSz="266700">
            <a:lnSpc>
              <a:spcPct val="90000"/>
            </a:lnSpc>
            <a:spcBef>
              <a:spcPct val="0"/>
            </a:spcBef>
            <a:spcAft>
              <a:spcPct val="35000"/>
            </a:spcAft>
            <a:buNone/>
          </a:pPr>
          <a:r>
            <a:rPr lang="en-GB" sz="600" kern="1200" dirty="0"/>
            <a:t>Team Manager</a:t>
          </a:r>
        </a:p>
      </dsp:txBody>
      <dsp:txXfrm>
        <a:off x="5230755" y="1296891"/>
        <a:ext cx="912926" cy="456463"/>
      </dsp:txXfrm>
    </dsp:sp>
    <dsp:sp modelId="{8A0146EE-127C-4D96-BD60-EBF0BCAA22F4}">
      <dsp:nvSpPr>
        <dsp:cNvPr id="0" name=""/>
        <dsp:cNvSpPr/>
      </dsp:nvSpPr>
      <dsp:spPr>
        <a:xfrm>
          <a:off x="2970819" y="1945069"/>
          <a:ext cx="1014233" cy="39000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533400">
            <a:lnSpc>
              <a:spcPct val="90000"/>
            </a:lnSpc>
            <a:spcBef>
              <a:spcPct val="0"/>
            </a:spcBef>
            <a:spcAft>
              <a:spcPct val="35000"/>
            </a:spcAft>
            <a:buNone/>
          </a:pPr>
          <a:r>
            <a:rPr lang="en-GB" sz="600" kern="1200" dirty="0"/>
            <a:t>Mandi Tsamados</a:t>
          </a:r>
        </a:p>
        <a:p>
          <a:pPr marL="0" lvl="0" indent="0" algn="ctr" defTabSz="533400">
            <a:lnSpc>
              <a:spcPct val="90000"/>
            </a:lnSpc>
            <a:spcBef>
              <a:spcPct val="0"/>
            </a:spcBef>
            <a:spcAft>
              <a:spcPct val="35000"/>
            </a:spcAft>
            <a:buNone/>
          </a:pPr>
          <a:r>
            <a:rPr lang="en-GB" sz="600" kern="1200" dirty="0"/>
            <a:t>Senior Families First </a:t>
          </a:r>
        </a:p>
        <a:p>
          <a:pPr marL="0" lvl="0" indent="0" algn="ctr" defTabSz="533400">
            <a:lnSpc>
              <a:spcPct val="90000"/>
            </a:lnSpc>
            <a:spcBef>
              <a:spcPct val="0"/>
            </a:spcBef>
            <a:spcAft>
              <a:spcPct val="35000"/>
            </a:spcAft>
            <a:buNone/>
          </a:pPr>
          <a:r>
            <a:rPr lang="en-GB" sz="600" kern="1200" dirty="0"/>
            <a:t>Co-ordinator </a:t>
          </a:r>
        </a:p>
      </dsp:txBody>
      <dsp:txXfrm>
        <a:off x="2970819" y="1945069"/>
        <a:ext cx="1014233" cy="390002"/>
      </dsp:txXfrm>
    </dsp:sp>
    <dsp:sp modelId="{2C08B4D0-404B-4806-AB5D-91EDB76E3D76}">
      <dsp:nvSpPr>
        <dsp:cNvPr id="0" name=""/>
        <dsp:cNvSpPr/>
      </dsp:nvSpPr>
      <dsp:spPr>
        <a:xfrm>
          <a:off x="3224378" y="2526786"/>
          <a:ext cx="912926" cy="4564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baseline="0" dirty="0"/>
            <a:t>Dilshani Salgadoe</a:t>
          </a:r>
        </a:p>
        <a:p>
          <a:pPr marL="0" lvl="0" indent="0" algn="ctr" defTabSz="266700">
            <a:lnSpc>
              <a:spcPct val="90000"/>
            </a:lnSpc>
            <a:spcBef>
              <a:spcPct val="0"/>
            </a:spcBef>
            <a:spcAft>
              <a:spcPct val="35000"/>
            </a:spcAft>
            <a:buNone/>
          </a:pPr>
          <a:r>
            <a:rPr lang="en-GB" sz="600" kern="1200" dirty="0"/>
            <a:t>Family Support </a:t>
          </a:r>
        </a:p>
        <a:p>
          <a:pPr marL="0" lvl="0" indent="0" algn="ctr" defTabSz="266700">
            <a:lnSpc>
              <a:spcPct val="90000"/>
            </a:lnSpc>
            <a:spcBef>
              <a:spcPct val="0"/>
            </a:spcBef>
            <a:spcAft>
              <a:spcPct val="35000"/>
            </a:spcAft>
            <a:buNone/>
          </a:pPr>
          <a:r>
            <a:rPr lang="en-GB" sz="600" kern="1200" dirty="0"/>
            <a:t>Co-ordinator</a:t>
          </a:r>
        </a:p>
      </dsp:txBody>
      <dsp:txXfrm>
        <a:off x="3224378" y="2526786"/>
        <a:ext cx="912926" cy="456463"/>
      </dsp:txXfrm>
    </dsp:sp>
    <dsp:sp modelId="{5053C34A-2240-4CC2-BAD3-EE3B2F6CB91C}">
      <dsp:nvSpPr>
        <dsp:cNvPr id="0" name=""/>
        <dsp:cNvSpPr/>
      </dsp:nvSpPr>
      <dsp:spPr>
        <a:xfrm>
          <a:off x="3224378" y="3200434"/>
          <a:ext cx="912926" cy="4564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Vacancy</a:t>
          </a:r>
        </a:p>
        <a:p>
          <a:pPr marL="0" lvl="0" indent="0" algn="ctr" defTabSz="266700">
            <a:lnSpc>
              <a:spcPct val="90000"/>
            </a:lnSpc>
            <a:spcBef>
              <a:spcPct val="0"/>
            </a:spcBef>
            <a:spcAft>
              <a:spcPct val="35000"/>
            </a:spcAft>
            <a:buNone/>
          </a:pPr>
          <a:r>
            <a:rPr lang="en-GB" sz="600" kern="1200" dirty="0"/>
            <a:t>Family Support </a:t>
          </a:r>
        </a:p>
        <a:p>
          <a:pPr marL="0" lvl="0" indent="0" algn="ctr" defTabSz="266700">
            <a:lnSpc>
              <a:spcPct val="90000"/>
            </a:lnSpc>
            <a:spcBef>
              <a:spcPct val="0"/>
            </a:spcBef>
            <a:spcAft>
              <a:spcPct val="35000"/>
            </a:spcAft>
            <a:buNone/>
          </a:pPr>
          <a:r>
            <a:rPr lang="en-GB" sz="600" kern="1200" dirty="0"/>
            <a:t>Co-ordinator</a:t>
          </a:r>
        </a:p>
      </dsp:txBody>
      <dsp:txXfrm>
        <a:off x="3224378" y="3200434"/>
        <a:ext cx="912926" cy="456463"/>
      </dsp:txXfrm>
    </dsp:sp>
    <dsp:sp modelId="{7E64AE91-AC2D-4702-8064-31BF2F15C7C1}">
      <dsp:nvSpPr>
        <dsp:cNvPr id="0" name=""/>
        <dsp:cNvSpPr/>
      </dsp:nvSpPr>
      <dsp:spPr>
        <a:xfrm>
          <a:off x="3224378" y="3823141"/>
          <a:ext cx="912926" cy="456463"/>
        </a:xfrm>
        <a:prstGeom prst="rect">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600" kern="1200" dirty="0"/>
            <a:t>Jackie Brewin</a:t>
          </a:r>
        </a:p>
        <a:p>
          <a:pPr marL="0" lvl="0" algn="ctr" defTabSz="222250">
            <a:lnSpc>
              <a:spcPct val="90000"/>
            </a:lnSpc>
            <a:spcBef>
              <a:spcPct val="0"/>
            </a:spcBef>
            <a:spcAft>
              <a:spcPct val="35000"/>
            </a:spcAft>
            <a:buNone/>
          </a:pPr>
          <a:r>
            <a:rPr lang="en-GB" sz="600" kern="1200" dirty="0"/>
            <a:t>Families First</a:t>
          </a:r>
        </a:p>
        <a:p>
          <a:pPr marL="0" lvl="0" algn="ctr" defTabSz="222250">
            <a:lnSpc>
              <a:spcPct val="90000"/>
            </a:lnSpc>
            <a:spcBef>
              <a:spcPct val="0"/>
            </a:spcBef>
            <a:spcAft>
              <a:spcPct val="35000"/>
            </a:spcAft>
            <a:buNone/>
          </a:pPr>
          <a:r>
            <a:rPr lang="en-GB" sz="600" kern="1200" dirty="0"/>
            <a:t> Co-ordinator</a:t>
          </a:r>
        </a:p>
      </dsp:txBody>
      <dsp:txXfrm>
        <a:off x="3224378" y="3823141"/>
        <a:ext cx="912926" cy="456463"/>
      </dsp:txXfrm>
    </dsp:sp>
    <dsp:sp modelId="{B8BB199E-9239-40DC-B058-4DFC6D20A591}">
      <dsp:nvSpPr>
        <dsp:cNvPr id="0" name=""/>
        <dsp:cNvSpPr/>
      </dsp:nvSpPr>
      <dsp:spPr>
        <a:xfrm>
          <a:off x="3224378" y="4471319"/>
          <a:ext cx="912926" cy="4564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600" kern="1200" dirty="0"/>
            <a:t>Sophie Page</a:t>
          </a:r>
        </a:p>
        <a:p>
          <a:pPr marL="0" marR="0" lvl="0" indent="0" algn="ctr" defTabSz="914400" eaLnBrk="1" fontAlgn="auto" latinLnBrk="0" hangingPunct="1">
            <a:lnSpc>
              <a:spcPct val="100000"/>
            </a:lnSpc>
            <a:spcBef>
              <a:spcPct val="0"/>
            </a:spcBef>
            <a:spcAft>
              <a:spcPts val="0"/>
            </a:spcAft>
            <a:buClrTx/>
            <a:buSzTx/>
            <a:buFontTx/>
            <a:buNone/>
            <a:tabLst/>
            <a:defRPr/>
          </a:pPr>
          <a:r>
            <a:rPr lang="en-GB" sz="600" kern="1200" dirty="0"/>
            <a:t>Families First </a:t>
          </a:r>
        </a:p>
        <a:p>
          <a:pPr marL="0" marR="0" lvl="0" indent="0" algn="ctr" defTabSz="914400" eaLnBrk="1" fontAlgn="auto" latinLnBrk="0" hangingPunct="1">
            <a:lnSpc>
              <a:spcPct val="100000"/>
            </a:lnSpc>
            <a:spcBef>
              <a:spcPct val="0"/>
            </a:spcBef>
            <a:spcAft>
              <a:spcPts val="0"/>
            </a:spcAft>
            <a:buClrTx/>
            <a:buSzTx/>
            <a:buFontTx/>
            <a:buNone/>
            <a:tabLst/>
            <a:defRPr/>
          </a:pPr>
          <a:r>
            <a:rPr lang="en-GB" sz="600" kern="1200" dirty="0"/>
            <a:t>Co-Ordinator</a:t>
          </a:r>
        </a:p>
        <a:p>
          <a:pPr algn="ctr">
            <a:spcBef>
              <a:spcPct val="0"/>
            </a:spcBef>
            <a:buNone/>
          </a:pPr>
          <a:endParaRPr lang="en-GB" sz="600" kern="1200" dirty="0"/>
        </a:p>
      </dsp:txBody>
      <dsp:txXfrm>
        <a:off x="3224378" y="4471319"/>
        <a:ext cx="912926" cy="456463"/>
      </dsp:txXfrm>
    </dsp:sp>
    <dsp:sp modelId="{514196FB-A4BA-43E9-8B30-7DE12CE512E6}">
      <dsp:nvSpPr>
        <dsp:cNvPr id="0" name=""/>
        <dsp:cNvSpPr/>
      </dsp:nvSpPr>
      <dsp:spPr>
        <a:xfrm>
          <a:off x="4176768" y="1945069"/>
          <a:ext cx="912926" cy="4564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533400">
            <a:lnSpc>
              <a:spcPct val="90000"/>
            </a:lnSpc>
            <a:spcBef>
              <a:spcPct val="0"/>
            </a:spcBef>
            <a:spcAft>
              <a:spcPct val="35000"/>
            </a:spcAft>
            <a:buNone/>
          </a:pPr>
          <a:r>
            <a:rPr lang="en-GB" sz="600" kern="1200" dirty="0"/>
            <a:t>Helen </a:t>
          </a:r>
          <a:r>
            <a:rPr lang="en-GB" sz="600" kern="1200" dirty="0" err="1"/>
            <a:t>Whyman</a:t>
          </a:r>
          <a:endParaRPr lang="en-GB" sz="600" kern="1200" dirty="0"/>
        </a:p>
        <a:p>
          <a:pPr marL="0" lvl="0" indent="0" algn="ctr" defTabSz="533400">
            <a:lnSpc>
              <a:spcPct val="90000"/>
            </a:lnSpc>
            <a:spcBef>
              <a:spcPct val="0"/>
            </a:spcBef>
            <a:spcAft>
              <a:spcPct val="35000"/>
            </a:spcAft>
            <a:buNone/>
          </a:pPr>
          <a:r>
            <a:rPr lang="en-GB" sz="600" kern="1200" dirty="0"/>
            <a:t>Senior Families First </a:t>
          </a:r>
        </a:p>
        <a:p>
          <a:pPr marL="0" lvl="0" indent="0" algn="ctr" defTabSz="533400">
            <a:lnSpc>
              <a:spcPct val="90000"/>
            </a:lnSpc>
            <a:spcBef>
              <a:spcPct val="0"/>
            </a:spcBef>
            <a:spcAft>
              <a:spcPct val="35000"/>
            </a:spcAft>
            <a:buNone/>
          </a:pPr>
          <a:r>
            <a:rPr lang="en-GB" sz="600" kern="1200" dirty="0"/>
            <a:t>Co-ordinator</a:t>
          </a:r>
        </a:p>
      </dsp:txBody>
      <dsp:txXfrm>
        <a:off x="4176768" y="1945069"/>
        <a:ext cx="912926" cy="456463"/>
      </dsp:txXfrm>
    </dsp:sp>
    <dsp:sp modelId="{2464B489-AF9A-4057-A90E-77F79C7A9900}">
      <dsp:nvSpPr>
        <dsp:cNvPr id="0" name=""/>
        <dsp:cNvSpPr/>
      </dsp:nvSpPr>
      <dsp:spPr>
        <a:xfrm>
          <a:off x="4404999" y="2593247"/>
          <a:ext cx="912926" cy="4564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600" b="1" kern="1200" dirty="0"/>
            <a:t>Gill Alcock</a:t>
          </a:r>
        </a:p>
        <a:p>
          <a:pPr marL="0" marR="0" lvl="0" indent="0" algn="ctr" defTabSz="914400" eaLnBrk="1" fontAlgn="auto" latinLnBrk="0" hangingPunct="1">
            <a:lnSpc>
              <a:spcPct val="100000"/>
            </a:lnSpc>
            <a:spcBef>
              <a:spcPct val="0"/>
            </a:spcBef>
            <a:spcAft>
              <a:spcPts val="0"/>
            </a:spcAft>
            <a:buClrTx/>
            <a:buSzTx/>
            <a:buFontTx/>
            <a:buNone/>
            <a:tabLst/>
            <a:defRPr/>
          </a:pPr>
          <a:r>
            <a:rPr lang="en-GB" sz="600" kern="1200" baseline="0" dirty="0"/>
            <a:t>Family Support</a:t>
          </a:r>
          <a:endParaRPr lang="en-GB" sz="600" b="1" kern="1200" dirty="0"/>
        </a:p>
        <a:p>
          <a:pPr marL="0" lvl="0" algn="ctr" defTabSz="311150">
            <a:lnSpc>
              <a:spcPct val="90000"/>
            </a:lnSpc>
            <a:spcBef>
              <a:spcPct val="0"/>
            </a:spcBef>
            <a:spcAft>
              <a:spcPct val="35000"/>
            </a:spcAft>
            <a:buNone/>
          </a:pPr>
          <a:r>
            <a:rPr lang="en-GB" sz="600" kern="1200" baseline="0" dirty="0"/>
            <a:t>Co-Ordinator</a:t>
          </a:r>
        </a:p>
      </dsp:txBody>
      <dsp:txXfrm>
        <a:off x="4404999" y="2593247"/>
        <a:ext cx="912926" cy="456463"/>
      </dsp:txXfrm>
    </dsp:sp>
    <dsp:sp modelId="{25029712-8C9F-49F4-98A2-109A480374D8}">
      <dsp:nvSpPr>
        <dsp:cNvPr id="0" name=""/>
        <dsp:cNvSpPr/>
      </dsp:nvSpPr>
      <dsp:spPr>
        <a:xfrm>
          <a:off x="4404999" y="3241424"/>
          <a:ext cx="912926" cy="4564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Kenzie Howlett</a:t>
          </a:r>
          <a:br>
            <a:rPr lang="en-GB" sz="600" kern="1200" baseline="0" dirty="0"/>
          </a:br>
          <a:r>
            <a:rPr lang="en-GB" sz="600" kern="1200" baseline="0" dirty="0"/>
            <a:t>Family Support Co-ordinator</a:t>
          </a:r>
        </a:p>
      </dsp:txBody>
      <dsp:txXfrm>
        <a:off x="4404999" y="3241424"/>
        <a:ext cx="912926" cy="456463"/>
      </dsp:txXfrm>
    </dsp:sp>
    <dsp:sp modelId="{B7765E08-DD00-49B3-905C-F6C2E91292E4}">
      <dsp:nvSpPr>
        <dsp:cNvPr id="0" name=""/>
        <dsp:cNvSpPr/>
      </dsp:nvSpPr>
      <dsp:spPr>
        <a:xfrm>
          <a:off x="4404999" y="3889602"/>
          <a:ext cx="912926" cy="456463"/>
        </a:xfrm>
        <a:prstGeom prst="rect">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 Shelly Cook</a:t>
          </a:r>
        </a:p>
        <a:p>
          <a:pPr marL="0" lvl="0" indent="0" algn="ctr" defTabSz="266700">
            <a:lnSpc>
              <a:spcPct val="90000"/>
            </a:lnSpc>
            <a:spcBef>
              <a:spcPct val="0"/>
            </a:spcBef>
            <a:spcAft>
              <a:spcPct val="35000"/>
            </a:spcAft>
            <a:buNone/>
          </a:pPr>
          <a:r>
            <a:rPr lang="en-GB" sz="600" kern="1200" dirty="0"/>
            <a:t>Families First </a:t>
          </a:r>
        </a:p>
        <a:p>
          <a:pPr marL="0" lvl="0" indent="0" algn="ctr" defTabSz="266700">
            <a:lnSpc>
              <a:spcPct val="90000"/>
            </a:lnSpc>
            <a:spcBef>
              <a:spcPct val="0"/>
            </a:spcBef>
            <a:spcAft>
              <a:spcPct val="35000"/>
            </a:spcAft>
            <a:buNone/>
          </a:pPr>
          <a:r>
            <a:rPr lang="en-GB" sz="600" kern="1200" dirty="0"/>
            <a:t>Co-ordinator</a:t>
          </a:r>
        </a:p>
      </dsp:txBody>
      <dsp:txXfrm>
        <a:off x="4404999" y="3889602"/>
        <a:ext cx="912926" cy="456463"/>
      </dsp:txXfrm>
    </dsp:sp>
    <dsp:sp modelId="{5D6F852D-168A-49D9-9EAC-304EA108AC31}">
      <dsp:nvSpPr>
        <dsp:cNvPr id="0" name=""/>
        <dsp:cNvSpPr/>
      </dsp:nvSpPr>
      <dsp:spPr>
        <a:xfrm>
          <a:off x="4404999" y="4537780"/>
          <a:ext cx="912926" cy="4564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Jacky Reynolds</a:t>
          </a:r>
        </a:p>
        <a:p>
          <a:pPr marL="0" lvl="0" indent="0" algn="ctr" defTabSz="266700">
            <a:lnSpc>
              <a:spcPct val="90000"/>
            </a:lnSpc>
            <a:spcBef>
              <a:spcPct val="0"/>
            </a:spcBef>
            <a:spcAft>
              <a:spcPct val="35000"/>
            </a:spcAft>
            <a:buNone/>
          </a:pPr>
          <a:r>
            <a:rPr lang="en-GB" sz="600" kern="1200" dirty="0"/>
            <a:t>Families First </a:t>
          </a:r>
        </a:p>
        <a:p>
          <a:pPr marL="0" lvl="0" indent="0" algn="ctr" defTabSz="266700">
            <a:lnSpc>
              <a:spcPct val="90000"/>
            </a:lnSpc>
            <a:spcBef>
              <a:spcPct val="0"/>
            </a:spcBef>
            <a:spcAft>
              <a:spcPct val="35000"/>
            </a:spcAft>
            <a:buNone/>
          </a:pPr>
          <a:r>
            <a:rPr lang="en-GB" sz="600" kern="1200" dirty="0"/>
            <a:t>Co-ordinator</a:t>
          </a:r>
        </a:p>
      </dsp:txBody>
      <dsp:txXfrm>
        <a:off x="4404999" y="4537780"/>
        <a:ext cx="912926" cy="456463"/>
      </dsp:txXfrm>
    </dsp:sp>
    <dsp:sp modelId="{4E9CF041-206D-4414-8178-D44AAF6B477C}">
      <dsp:nvSpPr>
        <dsp:cNvPr id="0" name=""/>
        <dsp:cNvSpPr/>
      </dsp:nvSpPr>
      <dsp:spPr>
        <a:xfrm>
          <a:off x="5281409" y="1945069"/>
          <a:ext cx="912926" cy="456463"/>
        </a:xfrm>
        <a:prstGeom prst="rect">
          <a:avLst/>
        </a:prstGeom>
        <a:solidFill>
          <a:srgbClr val="ECB24A"/>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Vacancy</a:t>
          </a:r>
        </a:p>
        <a:p>
          <a:pPr marL="0" lvl="0" indent="0" algn="ctr" defTabSz="266700">
            <a:lnSpc>
              <a:spcPct val="90000"/>
            </a:lnSpc>
            <a:spcBef>
              <a:spcPct val="0"/>
            </a:spcBef>
            <a:spcAft>
              <a:spcPct val="35000"/>
            </a:spcAft>
            <a:buNone/>
          </a:pPr>
          <a:r>
            <a:rPr lang="en-GB" sz="600" kern="1200" dirty="0"/>
            <a:t>Senior  Support Officer</a:t>
          </a:r>
        </a:p>
        <a:p>
          <a:pPr marL="0" lvl="0" indent="0" algn="ctr" defTabSz="266700">
            <a:lnSpc>
              <a:spcPct val="90000"/>
            </a:lnSpc>
            <a:spcBef>
              <a:spcPct val="0"/>
            </a:spcBef>
            <a:spcAft>
              <a:spcPct val="35000"/>
            </a:spcAft>
            <a:buNone/>
          </a:pPr>
          <a:r>
            <a:rPr lang="en-GB" sz="600" kern="1200" dirty="0"/>
            <a:t>(Resources)</a:t>
          </a:r>
        </a:p>
      </dsp:txBody>
      <dsp:txXfrm>
        <a:off x="5281409" y="1945069"/>
        <a:ext cx="912926" cy="456463"/>
      </dsp:txXfrm>
    </dsp:sp>
    <dsp:sp modelId="{EBA54E4D-D8BD-4DB6-8B3D-B3CD921DB1C8}">
      <dsp:nvSpPr>
        <dsp:cNvPr id="0" name=""/>
        <dsp:cNvSpPr/>
      </dsp:nvSpPr>
      <dsp:spPr>
        <a:xfrm>
          <a:off x="6386049" y="1945069"/>
          <a:ext cx="912926" cy="456463"/>
        </a:xfrm>
        <a:prstGeom prst="rect">
          <a:avLst/>
        </a:prstGeom>
        <a:solidFill>
          <a:srgbClr val="ECB24A"/>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Georgina Lusby</a:t>
          </a:r>
        </a:p>
        <a:p>
          <a:pPr marL="0" lvl="0" indent="0" algn="ctr" defTabSz="266700">
            <a:lnSpc>
              <a:spcPct val="90000"/>
            </a:lnSpc>
            <a:spcBef>
              <a:spcPct val="0"/>
            </a:spcBef>
            <a:spcAft>
              <a:spcPct val="35000"/>
            </a:spcAft>
            <a:buNone/>
          </a:pPr>
          <a:r>
            <a:rPr lang="en-GB" sz="600" kern="1200" dirty="0"/>
            <a:t>Support Officer</a:t>
          </a:r>
        </a:p>
        <a:p>
          <a:pPr marL="0" lvl="0" indent="0" algn="ctr" defTabSz="266700">
            <a:lnSpc>
              <a:spcPct val="90000"/>
            </a:lnSpc>
            <a:spcBef>
              <a:spcPct val="0"/>
            </a:spcBef>
            <a:spcAft>
              <a:spcPct val="35000"/>
            </a:spcAft>
            <a:buNone/>
          </a:pPr>
          <a:r>
            <a:rPr lang="en-GB" sz="600" kern="1200" dirty="0"/>
            <a:t> (Resources)</a:t>
          </a:r>
        </a:p>
        <a:p>
          <a:pPr marL="0" lvl="0" indent="0" algn="ctr" defTabSz="266700">
            <a:lnSpc>
              <a:spcPct val="90000"/>
            </a:lnSpc>
            <a:spcBef>
              <a:spcPct val="0"/>
            </a:spcBef>
            <a:spcAft>
              <a:spcPct val="35000"/>
            </a:spcAft>
            <a:buNone/>
          </a:pPr>
          <a:endParaRPr lang="en-GB" sz="600" kern="1200" dirty="0"/>
        </a:p>
      </dsp:txBody>
      <dsp:txXfrm>
        <a:off x="6386049" y="1945069"/>
        <a:ext cx="912926" cy="456463"/>
      </dsp:txXfrm>
    </dsp:sp>
    <dsp:sp modelId="{D6E73AE4-48B6-4E36-8420-6348FC082247}">
      <dsp:nvSpPr>
        <dsp:cNvPr id="0" name=""/>
        <dsp:cNvSpPr/>
      </dsp:nvSpPr>
      <dsp:spPr>
        <a:xfrm>
          <a:off x="7490690" y="1945069"/>
          <a:ext cx="912926" cy="456463"/>
        </a:xfrm>
        <a:prstGeom prst="rect">
          <a:avLst/>
        </a:prstGeom>
        <a:solidFill>
          <a:srgbClr val="ECB24A"/>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GB" sz="600" kern="1200" dirty="0"/>
            <a:t>Louise Watt</a:t>
          </a:r>
        </a:p>
        <a:p>
          <a:pPr marL="0" lvl="0" indent="0" algn="ctr" defTabSz="266700">
            <a:lnSpc>
              <a:spcPct val="90000"/>
            </a:lnSpc>
            <a:spcBef>
              <a:spcPct val="0"/>
            </a:spcBef>
            <a:spcAft>
              <a:spcPct val="35000"/>
            </a:spcAft>
            <a:buNone/>
          </a:pPr>
          <a:r>
            <a:rPr lang="en-GB" sz="600" kern="1200" dirty="0"/>
            <a:t>Business Support Officer</a:t>
          </a:r>
        </a:p>
        <a:p>
          <a:pPr marL="0" lvl="0" indent="0" algn="ctr" defTabSz="266700">
            <a:lnSpc>
              <a:spcPct val="90000"/>
            </a:lnSpc>
            <a:spcBef>
              <a:spcPct val="0"/>
            </a:spcBef>
            <a:spcAft>
              <a:spcPct val="35000"/>
            </a:spcAft>
            <a:buNone/>
          </a:pPr>
          <a:r>
            <a:rPr lang="en-GB" sz="600" kern="1200" dirty="0"/>
            <a:t>(Resources)  </a:t>
          </a:r>
        </a:p>
      </dsp:txBody>
      <dsp:txXfrm>
        <a:off x="7490690" y="1945069"/>
        <a:ext cx="912926" cy="4564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358AD-AB80-467B-B0AB-40F770977A8B}">
      <dsp:nvSpPr>
        <dsp:cNvPr id="0" name=""/>
        <dsp:cNvSpPr/>
      </dsp:nvSpPr>
      <dsp:spPr>
        <a:xfrm>
          <a:off x="-6002928" y="-918551"/>
          <a:ext cx="7146122" cy="7146122"/>
        </a:xfrm>
        <a:prstGeom prst="blockArc">
          <a:avLst>
            <a:gd name="adj1" fmla="val 18900000"/>
            <a:gd name="adj2" fmla="val 2700000"/>
            <a:gd name="adj3" fmla="val 302"/>
          </a:avLst>
        </a:prstGeom>
        <a:noFill/>
        <a:ln w="1587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8A1A83-6E4A-4147-A032-582CBA45D2A9}">
      <dsp:nvSpPr>
        <dsp:cNvPr id="0" name=""/>
        <dsp:cNvSpPr/>
      </dsp:nvSpPr>
      <dsp:spPr>
        <a:xfrm>
          <a:off x="598333" y="408157"/>
          <a:ext cx="5861180" cy="816739"/>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8287" tIns="40640" rIns="40640" bIns="406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600" kern="1200" dirty="0">
              <a:solidFill>
                <a:schemeClr val="tx1"/>
              </a:solidFill>
              <a:effectLst/>
              <a:latin typeface="Calibri" panose="020F0502020204030204" pitchFamily="34" charset="0"/>
              <a:ea typeface="Aptos" panose="020B0004020202020204" pitchFamily="34" charset="0"/>
            </a:rPr>
            <a:t>FF </a:t>
          </a:r>
          <a:r>
            <a:rPr lang="en-GB" sz="1600" kern="1200" dirty="0">
              <a:solidFill>
                <a:schemeClr val="tx1"/>
              </a:solidFill>
              <a:latin typeface="Calibri" panose="020F0502020204030204" pitchFamily="34" charset="0"/>
              <a:ea typeface="Aptos" panose="020B0004020202020204" pitchFamily="34" charset="0"/>
            </a:rPr>
            <a:t>Panels Team and Supporting Families Practice Team have merged – new team; name TBC! </a:t>
          </a:r>
        </a:p>
      </dsp:txBody>
      <dsp:txXfrm>
        <a:off x="598333" y="408157"/>
        <a:ext cx="5861180" cy="816739"/>
      </dsp:txXfrm>
    </dsp:sp>
    <dsp:sp modelId="{7AAF0EF3-C341-4718-B783-CA89A160B59B}">
      <dsp:nvSpPr>
        <dsp:cNvPr id="0" name=""/>
        <dsp:cNvSpPr/>
      </dsp:nvSpPr>
      <dsp:spPr>
        <a:xfrm>
          <a:off x="87871" y="306065"/>
          <a:ext cx="1020924" cy="102092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E74FA0A-E4F2-4DCD-9F02-702B25EB958A}">
      <dsp:nvSpPr>
        <dsp:cNvPr id="0" name=""/>
        <dsp:cNvSpPr/>
      </dsp:nvSpPr>
      <dsp:spPr>
        <a:xfrm>
          <a:off x="1066588" y="1633479"/>
          <a:ext cx="5392924" cy="816739"/>
        </a:xfrm>
        <a:prstGeom prst="rect">
          <a:avLst/>
        </a:prstGeom>
        <a:gradFill rotWithShape="0">
          <a:gsLst>
            <a:gs pos="0">
              <a:schemeClr val="accent2">
                <a:hueOff val="-443941"/>
                <a:satOff val="-195"/>
                <a:lumOff val="523"/>
                <a:alphaOff val="0"/>
                <a:shade val="85000"/>
                <a:satMod val="130000"/>
              </a:schemeClr>
            </a:gs>
            <a:gs pos="34000">
              <a:schemeClr val="accent2">
                <a:hueOff val="-443941"/>
                <a:satOff val="-195"/>
                <a:lumOff val="523"/>
                <a:alphaOff val="0"/>
                <a:shade val="87000"/>
                <a:satMod val="125000"/>
              </a:schemeClr>
            </a:gs>
            <a:gs pos="70000">
              <a:schemeClr val="accent2">
                <a:hueOff val="-443941"/>
                <a:satOff val="-195"/>
                <a:lumOff val="523"/>
                <a:alphaOff val="0"/>
                <a:tint val="100000"/>
                <a:shade val="90000"/>
                <a:satMod val="130000"/>
              </a:schemeClr>
            </a:gs>
            <a:gs pos="100000">
              <a:schemeClr val="accent2">
                <a:hueOff val="-443941"/>
                <a:satOff val="-195"/>
                <a:lumOff val="52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8287" tIns="40640" rIns="40640" bIns="406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600" kern="1200" dirty="0">
              <a:solidFill>
                <a:schemeClr val="tx1"/>
              </a:solidFill>
              <a:effectLst/>
              <a:latin typeface="Calibri" panose="020F0502020204030204" pitchFamily="34" charset="0"/>
              <a:ea typeface="Aptos" panose="020B0004020202020204" pitchFamily="34" charset="0"/>
            </a:rPr>
            <a:t>Key functions re</a:t>
          </a:r>
          <a:r>
            <a:rPr lang="en-GB" sz="1600" kern="1200" dirty="0">
              <a:solidFill>
                <a:schemeClr val="tx1"/>
              </a:solidFill>
              <a:latin typeface="Calibri" panose="020F0502020204030204" pitchFamily="34" charset="0"/>
              <a:ea typeface="Aptos" panose="020B0004020202020204" pitchFamily="34" charset="0"/>
            </a:rPr>
            <a:t>main: Panels, Family Support Co-ordinators, supporting &amp; partners with EHM to record early help work with families</a:t>
          </a:r>
        </a:p>
      </dsp:txBody>
      <dsp:txXfrm>
        <a:off x="1066588" y="1633479"/>
        <a:ext cx="5392924" cy="816739"/>
      </dsp:txXfrm>
    </dsp:sp>
    <dsp:sp modelId="{C6CA5ED9-3AE1-4578-886C-CE61E6A3FB24}">
      <dsp:nvSpPr>
        <dsp:cNvPr id="0" name=""/>
        <dsp:cNvSpPr/>
      </dsp:nvSpPr>
      <dsp:spPr>
        <a:xfrm>
          <a:off x="556126" y="1531386"/>
          <a:ext cx="1020924" cy="1020924"/>
        </a:xfrm>
        <a:prstGeom prst="ellipse">
          <a:avLst/>
        </a:prstGeom>
        <a:solidFill>
          <a:schemeClr val="lt1">
            <a:hueOff val="0"/>
            <a:satOff val="0"/>
            <a:lumOff val="0"/>
            <a:alphaOff val="0"/>
          </a:schemeClr>
        </a:solidFill>
        <a:ln w="12700" cap="flat" cmpd="sng" algn="ctr">
          <a:solidFill>
            <a:schemeClr val="accent2">
              <a:hueOff val="-443941"/>
              <a:satOff val="-195"/>
              <a:lumOff val="523"/>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EF301E2-2277-435D-9CEA-1484226D6EB8}">
      <dsp:nvSpPr>
        <dsp:cNvPr id="0" name=""/>
        <dsp:cNvSpPr/>
      </dsp:nvSpPr>
      <dsp:spPr>
        <a:xfrm>
          <a:off x="1066588" y="2858801"/>
          <a:ext cx="5392924" cy="816739"/>
        </a:xfrm>
        <a:prstGeom prst="rect">
          <a:avLst/>
        </a:prstGeom>
        <a:gradFill rotWithShape="0">
          <a:gsLst>
            <a:gs pos="0">
              <a:schemeClr val="accent2">
                <a:hueOff val="-887883"/>
                <a:satOff val="-391"/>
                <a:lumOff val="1046"/>
                <a:alphaOff val="0"/>
                <a:shade val="85000"/>
                <a:satMod val="130000"/>
              </a:schemeClr>
            </a:gs>
            <a:gs pos="34000">
              <a:schemeClr val="accent2">
                <a:hueOff val="-887883"/>
                <a:satOff val="-391"/>
                <a:lumOff val="1046"/>
                <a:alphaOff val="0"/>
                <a:shade val="87000"/>
                <a:satMod val="125000"/>
              </a:schemeClr>
            </a:gs>
            <a:gs pos="70000">
              <a:schemeClr val="accent2">
                <a:hueOff val="-887883"/>
                <a:satOff val="-391"/>
                <a:lumOff val="1046"/>
                <a:alphaOff val="0"/>
                <a:tint val="100000"/>
                <a:shade val="90000"/>
                <a:satMod val="130000"/>
              </a:schemeClr>
            </a:gs>
            <a:gs pos="100000">
              <a:schemeClr val="accent2">
                <a:hueOff val="-887883"/>
                <a:satOff val="-391"/>
                <a:lumOff val="1046"/>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8287" tIns="40640" rIns="40640" bIns="406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600" kern="1200" dirty="0">
              <a:solidFill>
                <a:schemeClr val="tx1"/>
              </a:solidFill>
              <a:effectLst/>
              <a:latin typeface="Calibri" panose="020F0502020204030204" pitchFamily="34" charset="0"/>
              <a:ea typeface="Aptos" panose="020B0004020202020204" pitchFamily="34" charset="0"/>
            </a:rPr>
            <a:t>Challenging time for the new team (staff leaving, staff absence, vacancies and new processes); appreciate your patience &amp; understanding  over next few months</a:t>
          </a:r>
        </a:p>
      </dsp:txBody>
      <dsp:txXfrm>
        <a:off x="1066588" y="2858801"/>
        <a:ext cx="5392924" cy="816739"/>
      </dsp:txXfrm>
    </dsp:sp>
    <dsp:sp modelId="{3CA1F10E-BE47-46F8-BF8E-0EA612FB41D3}">
      <dsp:nvSpPr>
        <dsp:cNvPr id="0" name=""/>
        <dsp:cNvSpPr/>
      </dsp:nvSpPr>
      <dsp:spPr>
        <a:xfrm>
          <a:off x="556126" y="2756708"/>
          <a:ext cx="1020924" cy="1020924"/>
        </a:xfrm>
        <a:prstGeom prst="ellipse">
          <a:avLst/>
        </a:prstGeom>
        <a:solidFill>
          <a:schemeClr val="lt1">
            <a:hueOff val="0"/>
            <a:satOff val="0"/>
            <a:lumOff val="0"/>
            <a:alphaOff val="0"/>
          </a:schemeClr>
        </a:solidFill>
        <a:ln w="12700" cap="flat" cmpd="sng" algn="ctr">
          <a:solidFill>
            <a:schemeClr val="accent2">
              <a:hueOff val="-887883"/>
              <a:satOff val="-391"/>
              <a:lumOff val="1046"/>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D0800CC-695C-41A3-B92E-BB50F4BCC73B}">
      <dsp:nvSpPr>
        <dsp:cNvPr id="0" name=""/>
        <dsp:cNvSpPr/>
      </dsp:nvSpPr>
      <dsp:spPr>
        <a:xfrm>
          <a:off x="598333" y="4084122"/>
          <a:ext cx="5861180" cy="816739"/>
        </a:xfrm>
        <a:prstGeom prst="rect">
          <a:avLst/>
        </a:prstGeom>
        <a:gradFill rotWithShape="0">
          <a:gsLst>
            <a:gs pos="0">
              <a:schemeClr val="accent2">
                <a:hueOff val="-1331824"/>
                <a:satOff val="-586"/>
                <a:lumOff val="1569"/>
                <a:alphaOff val="0"/>
                <a:shade val="85000"/>
                <a:satMod val="130000"/>
              </a:schemeClr>
            </a:gs>
            <a:gs pos="34000">
              <a:schemeClr val="accent2">
                <a:hueOff val="-1331824"/>
                <a:satOff val="-586"/>
                <a:lumOff val="1569"/>
                <a:alphaOff val="0"/>
                <a:shade val="87000"/>
                <a:satMod val="125000"/>
              </a:schemeClr>
            </a:gs>
            <a:gs pos="70000">
              <a:schemeClr val="accent2">
                <a:hueOff val="-1331824"/>
                <a:satOff val="-586"/>
                <a:lumOff val="1569"/>
                <a:alphaOff val="0"/>
                <a:tint val="100000"/>
                <a:shade val="90000"/>
                <a:satMod val="130000"/>
              </a:schemeClr>
            </a:gs>
            <a:gs pos="100000">
              <a:schemeClr val="accent2">
                <a:hueOff val="-1331824"/>
                <a:satOff val="-586"/>
                <a:lumOff val="1569"/>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8287" tIns="40640" rIns="40640" bIns="406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600" kern="1200" dirty="0">
              <a:solidFill>
                <a:schemeClr val="tx1"/>
              </a:solidFill>
              <a:effectLst/>
              <a:latin typeface="Calibri" panose="020F0502020204030204" pitchFamily="34" charset="0"/>
              <a:ea typeface="Aptos" panose="020B0004020202020204" pitchFamily="34" charset="0"/>
            </a:rPr>
            <a:t>Promise to keep you updated along the way!</a:t>
          </a:r>
        </a:p>
      </dsp:txBody>
      <dsp:txXfrm>
        <a:off x="598333" y="4084122"/>
        <a:ext cx="5861180" cy="816739"/>
      </dsp:txXfrm>
    </dsp:sp>
    <dsp:sp modelId="{A677248B-4A67-4F0E-B0DB-4D2A6217CFD5}">
      <dsp:nvSpPr>
        <dsp:cNvPr id="0" name=""/>
        <dsp:cNvSpPr/>
      </dsp:nvSpPr>
      <dsp:spPr>
        <a:xfrm>
          <a:off x="87871" y="3982030"/>
          <a:ext cx="1020924" cy="1020924"/>
        </a:xfrm>
        <a:prstGeom prst="ellipse">
          <a:avLst/>
        </a:prstGeom>
        <a:solidFill>
          <a:schemeClr val="lt1">
            <a:hueOff val="0"/>
            <a:satOff val="0"/>
            <a:lumOff val="0"/>
            <a:alphaOff val="0"/>
          </a:schemeClr>
        </a:solidFill>
        <a:ln w="12700" cap="flat" cmpd="sng" algn="ctr">
          <a:solidFill>
            <a:schemeClr val="accent2">
              <a:hueOff val="-1331824"/>
              <a:satOff val="-586"/>
              <a:lumOff val="1569"/>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C28E5-C82B-4380-A420-F7E661D18F6A}">
      <dsp:nvSpPr>
        <dsp:cNvPr id="0" name=""/>
        <dsp:cNvSpPr/>
      </dsp:nvSpPr>
      <dsp:spPr>
        <a:xfrm>
          <a:off x="301434"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692B9-8F18-4CB7-B819-8A12993F813E}">
      <dsp:nvSpPr>
        <dsp:cNvPr id="0" name=""/>
        <dsp:cNvSpPr/>
      </dsp:nvSpPr>
      <dsp:spPr>
        <a:xfrm>
          <a:off x="495250" y="1015908"/>
          <a:ext cx="535302" cy="5353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7F4CC-A3A7-45A9-A902-4954EC9FA050}">
      <dsp:nvSpPr>
        <dsp:cNvPr id="0" name=""/>
        <dsp:cNvSpPr/>
      </dsp:nvSpPr>
      <dsp:spPr>
        <a:xfrm>
          <a:off x="1422141"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t>Keep up-to-date by reading o</a:t>
          </a:r>
          <a:br>
            <a:rPr lang="en-GB" sz="1400" kern="1200" dirty="0"/>
          </a:br>
          <a:r>
            <a:rPr lang="en-GB" sz="1400" kern="1200" dirty="0"/>
            <a:t>latest </a:t>
          </a:r>
          <a:r>
            <a:rPr lang="en-GB" sz="1600" b="1" kern="1200" dirty="0">
              <a:solidFill>
                <a:srgbClr val="00B0F0"/>
              </a:solidFill>
            </a:rPr>
            <a:t>Families First: </a:t>
          </a:r>
          <a:br>
            <a:rPr lang="en-GB" sz="1400" kern="1200" dirty="0"/>
          </a:br>
          <a:r>
            <a:rPr lang="en-GB" sz="1400" kern="1200" dirty="0">
              <a:hlinkClick xmlns:r="http://schemas.openxmlformats.org/officeDocument/2006/relationships" r:id="rId3"/>
            </a:rPr>
            <a:t>Families First News  </a:t>
          </a:r>
          <a:r>
            <a:rPr lang="en-GB" sz="1400" kern="1200" dirty="0"/>
            <a:t>		</a:t>
          </a:r>
          <a:br>
            <a:rPr lang="en-GB" sz="1400" kern="1200" dirty="0"/>
          </a:br>
          <a:endParaRPr lang="en-US" sz="1400" kern="1200" dirty="0"/>
        </a:p>
      </dsp:txBody>
      <dsp:txXfrm>
        <a:off x="1422141" y="822092"/>
        <a:ext cx="2175491" cy="922935"/>
      </dsp:txXfrm>
    </dsp:sp>
    <dsp:sp modelId="{94278E55-D1EE-4CDF-BAD5-337230968986}">
      <dsp:nvSpPr>
        <dsp:cNvPr id="0" name=""/>
        <dsp:cNvSpPr/>
      </dsp:nvSpPr>
      <dsp:spPr>
        <a:xfrm>
          <a:off x="3976696"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D32FC-71D3-4FB6-807D-EEDE1327DCF4}">
      <dsp:nvSpPr>
        <dsp:cNvPr id="0" name=""/>
        <dsp:cNvSpPr/>
      </dsp:nvSpPr>
      <dsp:spPr>
        <a:xfrm>
          <a:off x="4170512" y="1015908"/>
          <a:ext cx="535302" cy="53530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DE7A4-869E-4B01-BED1-02D163E2222C}">
      <dsp:nvSpPr>
        <dsp:cNvPr id="0" name=""/>
        <dsp:cNvSpPr/>
      </dsp:nvSpPr>
      <dsp:spPr>
        <a:xfrm>
          <a:off x="5097403"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Link to support for families:-</a:t>
          </a:r>
          <a:br>
            <a:rPr lang="en-GB" sz="1400" kern="1200" dirty="0">
              <a:solidFill>
                <a:prstClr val="black">
                  <a:hueOff val="0"/>
                  <a:satOff val="0"/>
                  <a:lumOff val="0"/>
                  <a:alphaOff val="0"/>
                </a:prstClr>
              </a:solidFill>
              <a:latin typeface="Calibri" panose="020F0502020204030204"/>
              <a:ea typeface="+mn-ea"/>
              <a:cs typeface="+mn-cs"/>
            </a:rPr>
          </a:br>
          <a:r>
            <a:rPr lang="en-GB" sz="1600" b="1" kern="1200" dirty="0">
              <a:solidFill>
                <a:srgbClr val="00B0F0"/>
              </a:solidFill>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Families First Website</a:t>
          </a:r>
          <a:br>
            <a:rPr lang="en-GB" sz="1400" kern="1200" dirty="0">
              <a:solidFill>
                <a:prstClr val="black">
                  <a:hueOff val="0"/>
                  <a:satOff val="0"/>
                  <a:lumOff val="0"/>
                  <a:alphaOff val="0"/>
                </a:prstClr>
              </a:solidFill>
              <a:latin typeface="Calibri" panose="020F0502020204030204"/>
              <a:ea typeface="+mn-ea"/>
              <a:cs typeface="+mn-cs"/>
            </a:rPr>
          </a:br>
          <a:endParaRPr lang="en-US" sz="1400" kern="1200" dirty="0">
            <a:solidFill>
              <a:prstClr val="black">
                <a:hueOff val="0"/>
                <a:satOff val="0"/>
                <a:lumOff val="0"/>
                <a:alphaOff val="0"/>
              </a:prstClr>
            </a:solidFill>
            <a:latin typeface="Calibri" panose="020F0502020204030204"/>
            <a:ea typeface="+mn-ea"/>
            <a:cs typeface="+mn-cs"/>
          </a:endParaRPr>
        </a:p>
      </dsp:txBody>
      <dsp:txXfrm>
        <a:off x="5097403" y="822092"/>
        <a:ext cx="2175491" cy="922935"/>
      </dsp:txXfrm>
    </dsp:sp>
    <dsp:sp modelId="{191F505F-73FD-4298-B1EC-90505CB6F412}">
      <dsp:nvSpPr>
        <dsp:cNvPr id="0" name=""/>
        <dsp:cNvSpPr/>
      </dsp:nvSpPr>
      <dsp:spPr>
        <a:xfrm>
          <a:off x="7651957"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946DA-7F8C-4E9A-BA97-F6A66C89403B}">
      <dsp:nvSpPr>
        <dsp:cNvPr id="0" name=""/>
        <dsp:cNvSpPr/>
      </dsp:nvSpPr>
      <dsp:spPr>
        <a:xfrm>
          <a:off x="7845774" y="1015908"/>
          <a:ext cx="535302" cy="5353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B14EA-CFFE-462B-A933-65C8C04961A1}">
      <dsp:nvSpPr>
        <dsp:cNvPr id="0" name=""/>
        <dsp:cNvSpPr/>
      </dsp:nvSpPr>
      <dsp:spPr>
        <a:xfrm>
          <a:off x="8772665"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b="1" kern="1200" dirty="0">
              <a:solidFill>
                <a:srgbClr val="00B0F0"/>
              </a:solidFill>
              <a:latin typeface="Calibri" panose="020F0502020204030204"/>
              <a:ea typeface="+mn-ea"/>
              <a:cs typeface="+mn-cs"/>
            </a:rPr>
            <a:t>Professionals</a:t>
          </a:r>
          <a:r>
            <a:rPr lang="en-GB" sz="1400" kern="1200" dirty="0">
              <a:solidFill>
                <a:prstClr val="black">
                  <a:hueOff val="0"/>
                  <a:satOff val="0"/>
                  <a:lumOff val="0"/>
                  <a:alphaOff val="0"/>
                </a:prstClr>
              </a:solidFill>
              <a:latin typeface="Calibri" panose="020F0502020204030204"/>
              <a:ea typeface="+mn-ea"/>
              <a:cs typeface="+mn-cs"/>
            </a:rPr>
            <a:t> area:-</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9">
                <a:extLst>
                  <a:ext uri="{A12FA001-AC4F-418D-AE19-62706E023703}">
                    <ahyp:hlinkClr xmlns:ahyp="http://schemas.microsoft.com/office/drawing/2018/hyperlinkcolor" val="tx"/>
                  </a:ext>
                </a:extLst>
              </a:hlinkClick>
            </a:rPr>
            <a:t>Early Help – information for professionals and partners </a:t>
          </a:r>
          <a:endParaRPr lang="en-US" sz="1400" kern="1200" dirty="0">
            <a:solidFill>
              <a:prstClr val="black">
                <a:hueOff val="0"/>
                <a:satOff val="0"/>
                <a:lumOff val="0"/>
                <a:alphaOff val="0"/>
              </a:prstClr>
            </a:solidFill>
            <a:latin typeface="Calibri" panose="020F0502020204030204"/>
            <a:ea typeface="+mn-ea"/>
            <a:cs typeface="+mn-cs"/>
          </a:endParaRPr>
        </a:p>
      </dsp:txBody>
      <dsp:txXfrm>
        <a:off x="8772665" y="822092"/>
        <a:ext cx="2175491" cy="922935"/>
      </dsp:txXfrm>
    </dsp:sp>
    <dsp:sp modelId="{D73C423A-E0BC-4CD6-93F4-1CF63C0E4F38}">
      <dsp:nvSpPr>
        <dsp:cNvPr id="0" name=""/>
        <dsp:cNvSpPr/>
      </dsp:nvSpPr>
      <dsp:spPr>
        <a:xfrm>
          <a:off x="301434" y="2459858"/>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41195-C2BA-4A56-889F-E132C580AC34}">
      <dsp:nvSpPr>
        <dsp:cNvPr id="0" name=""/>
        <dsp:cNvSpPr/>
      </dsp:nvSpPr>
      <dsp:spPr>
        <a:xfrm>
          <a:off x="495250" y="2653674"/>
          <a:ext cx="535302" cy="535302"/>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EC3486-6A0A-4729-9DD5-ECDE8BE9FF51}">
      <dsp:nvSpPr>
        <dsp:cNvPr id="0" name=""/>
        <dsp:cNvSpPr/>
      </dsp:nvSpPr>
      <dsp:spPr>
        <a:xfrm>
          <a:off x="1422141" y="2459858"/>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For Families First partnership </a:t>
          </a:r>
          <a:br>
            <a:rPr lang="en-GB" sz="1400" kern="1200" dirty="0">
              <a:solidFill>
                <a:prstClr val="black">
                  <a:hueOff val="0"/>
                  <a:satOff val="0"/>
                  <a:lumOff val="0"/>
                  <a:alphaOff val="0"/>
                </a:prstClr>
              </a:solidFill>
              <a:latin typeface="Calibri" panose="020F0502020204030204"/>
              <a:ea typeface="+mn-ea"/>
              <a:cs typeface="+mn-cs"/>
            </a:rPr>
          </a:br>
          <a:r>
            <a:rPr lang="en-GB" sz="1400" kern="1200" dirty="0">
              <a:solidFill>
                <a:prstClr val="black">
                  <a:hueOff val="0"/>
                  <a:satOff val="0"/>
                  <a:lumOff val="0"/>
                  <a:alphaOff val="0"/>
                </a:prstClr>
              </a:solidFill>
              <a:latin typeface="Calibri" panose="020F0502020204030204"/>
              <a:ea typeface="+mn-ea"/>
              <a:cs typeface="+mn-cs"/>
            </a:rPr>
            <a:t>groups, news sharing and general info email:-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12">
                <a:extLst>
                  <a:ext uri="{A12FA001-AC4F-418D-AE19-62706E023703}">
                    <ahyp:hlinkClr xmlns:ahyp="http://schemas.microsoft.com/office/drawing/2018/hyperlinkcolor" val="tx"/>
                  </a:ext>
                </a:extLst>
              </a:hlinkClick>
            </a:rPr>
            <a:t>familiesfirst.support@hertfordshire.gov.uk</a:t>
          </a:r>
          <a:endParaRPr lang="en-US" sz="1400" kern="1200" dirty="0">
            <a:solidFill>
              <a:prstClr val="black">
                <a:hueOff val="0"/>
                <a:satOff val="0"/>
                <a:lumOff val="0"/>
                <a:alphaOff val="0"/>
              </a:prstClr>
            </a:solidFill>
            <a:latin typeface="Calibri" panose="020F0502020204030204"/>
            <a:ea typeface="+mn-ea"/>
            <a:cs typeface="+mn-cs"/>
          </a:endParaRPr>
        </a:p>
      </dsp:txBody>
      <dsp:txXfrm>
        <a:off x="1422141" y="2459858"/>
        <a:ext cx="2175491" cy="922935"/>
      </dsp:txXfrm>
    </dsp:sp>
    <dsp:sp modelId="{2AA245C6-E1FD-4FA8-9D8F-561BDBA1C0D0}">
      <dsp:nvSpPr>
        <dsp:cNvPr id="0" name=""/>
        <dsp:cNvSpPr/>
      </dsp:nvSpPr>
      <dsp:spPr>
        <a:xfrm>
          <a:off x="3976696" y="2459858"/>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351556-2A67-4E6A-9DCB-401AAA9EE664}">
      <dsp:nvSpPr>
        <dsp:cNvPr id="0" name=""/>
        <dsp:cNvSpPr/>
      </dsp:nvSpPr>
      <dsp:spPr>
        <a:xfrm>
          <a:off x="4170512" y="2653674"/>
          <a:ext cx="535302" cy="5353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F1185-E093-4C24-A9D7-6593E159FF80}">
      <dsp:nvSpPr>
        <dsp:cNvPr id="0" name=""/>
        <dsp:cNvSpPr/>
      </dsp:nvSpPr>
      <dsp:spPr>
        <a:xfrm>
          <a:off x="5077432" y="2423116"/>
          <a:ext cx="3012359"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Ensure your service is listed on the </a:t>
          </a:r>
          <a:r>
            <a:rPr lang="en-GB" sz="1600" b="1" kern="1200" dirty="0">
              <a:solidFill>
                <a:srgbClr val="00B0F0"/>
              </a:solidFill>
              <a:latin typeface="Calibri" panose="020F0502020204030204"/>
              <a:ea typeface="+mn-ea"/>
              <a:cs typeface="+mn-cs"/>
            </a:rPr>
            <a:t>Hertfordshire Directory</a:t>
          </a:r>
          <a:r>
            <a:rPr lang="en-GB" sz="1400" kern="1200" dirty="0">
              <a:solidFill>
                <a:prstClr val="black">
                  <a:hueOff val="0"/>
                  <a:satOff val="0"/>
                  <a:lumOff val="0"/>
                  <a:alphaOff val="0"/>
                </a:prstClr>
              </a:solidFill>
              <a:latin typeface="Calibri" panose="020F0502020204030204"/>
              <a:ea typeface="+mn-ea"/>
              <a:cs typeface="+mn-cs"/>
            </a:rPr>
            <a:t>:-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15">
                <a:extLst>
                  <a:ext uri="{A12FA001-AC4F-418D-AE19-62706E023703}">
                    <ahyp:hlinkClr xmlns:ahyp="http://schemas.microsoft.com/office/drawing/2018/hyperlinkcolor" val="tx"/>
                  </a:ext>
                </a:extLst>
              </a:hlinkClick>
            </a:rPr>
            <a:t>Register to add a listing | Hertfordshire Directory</a:t>
          </a:r>
          <a:endParaRPr lang="en-US" sz="1400" kern="1200" dirty="0">
            <a:solidFill>
              <a:prstClr val="black">
                <a:hueOff val="0"/>
                <a:satOff val="0"/>
                <a:lumOff val="0"/>
                <a:alphaOff val="0"/>
              </a:prstClr>
            </a:solidFill>
            <a:latin typeface="Calibri" panose="020F0502020204030204"/>
            <a:ea typeface="+mn-ea"/>
            <a:cs typeface="+mn-cs"/>
          </a:endParaRPr>
        </a:p>
      </dsp:txBody>
      <dsp:txXfrm>
        <a:off x="5077432" y="2423116"/>
        <a:ext cx="3012359" cy="92293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53BC8-AC37-1A8C-09E6-08956384D8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3FE5114-E49E-BA03-1FCC-CCA22CE24C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B11570-6A1F-4966-8248-13A90A6DA78C}" type="datetimeFigureOut">
              <a:rPr lang="en-GB" smtClean="0"/>
              <a:t>12/02/2025</a:t>
            </a:fld>
            <a:endParaRPr lang="en-GB"/>
          </a:p>
        </p:txBody>
      </p:sp>
      <p:sp>
        <p:nvSpPr>
          <p:cNvPr id="4" name="Footer Placeholder 3">
            <a:extLst>
              <a:ext uri="{FF2B5EF4-FFF2-40B4-BE49-F238E27FC236}">
                <a16:creationId xmlns:a16="http://schemas.microsoft.com/office/drawing/2014/main" id="{1D41BBD9-9906-719E-4F3E-E3C9FDE9C3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2C8335-865F-D8D4-FC50-DA41D937A3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A8486-1AEC-4C65-8333-D07E4D19CF13}" type="slidenum">
              <a:rPr lang="en-GB" smtClean="0"/>
              <a:t>‹#›</a:t>
            </a:fld>
            <a:endParaRPr lang="en-GB"/>
          </a:p>
        </p:txBody>
      </p:sp>
    </p:spTree>
    <p:extLst>
      <p:ext uri="{BB962C8B-B14F-4D97-AF65-F5344CB8AC3E}">
        <p14:creationId xmlns:p14="http://schemas.microsoft.com/office/powerpoint/2010/main" val="2843365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3315E-C3E9-4D09-BB56-3AEAE1DEAFEA}" type="datetimeFigureOut">
              <a:rPr lang="en-GB" smtClean="0"/>
              <a:t>12/02/2025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EAD29-2E0C-491F-B5DC-DB7CB76D7231}" type="slidenum">
              <a:rPr lang="en-GB" smtClean="0"/>
              <a:t>‹#›</a:t>
            </a:fld>
            <a:endParaRPr lang="en-GB"/>
          </a:p>
        </p:txBody>
      </p:sp>
    </p:spTree>
    <p:extLst>
      <p:ext uri="{BB962C8B-B14F-4D97-AF65-F5344CB8AC3E}">
        <p14:creationId xmlns:p14="http://schemas.microsoft.com/office/powerpoint/2010/main" val="255412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D29343-9A72-49BD-9A27-EE081CEE6309}" type="slidenum">
              <a:rPr lang="en-GB" smtClean="0"/>
              <a:t>1</a:t>
            </a:fld>
            <a:endParaRPr lang="en-GB"/>
          </a:p>
        </p:txBody>
      </p:sp>
    </p:spTree>
    <p:extLst>
      <p:ext uri="{BB962C8B-B14F-4D97-AF65-F5344CB8AC3E}">
        <p14:creationId xmlns:p14="http://schemas.microsoft.com/office/powerpoint/2010/main" val="368968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Aptos" panose="020B0004020202020204" pitchFamily="34" charset="0"/>
              </a:rPr>
              <a:t>As part of the Organisational Resourcing Programme the shape of the Families First Panels and Supporting Families Practice Teams has changed.  </a:t>
            </a:r>
          </a:p>
          <a:p>
            <a:endParaRPr lang="en-GB" sz="1200" dirty="0">
              <a:effectLst/>
              <a:latin typeface="Calibri" panose="020F0502020204030204" pitchFamily="34" charset="0"/>
              <a:ea typeface="Aptos" panose="020B0004020202020204" pitchFamily="34" charset="0"/>
            </a:endParaRPr>
          </a:p>
          <a:p>
            <a:r>
              <a:rPr lang="en-GB" sz="1200" dirty="0">
                <a:effectLst/>
                <a:latin typeface="Calibri" panose="020F0502020204030204" pitchFamily="34" charset="0"/>
                <a:ea typeface="Aptos" panose="020B0004020202020204" pitchFamily="34" charset="0"/>
              </a:rPr>
              <a:t>We said thank you and farewell to wonderful colleagues.  We’re happy to say that some have stayed in HCC: Holly Turl and Suzanne Paisley are now Children’s Practitioners and Leroy Williamson has returned to his SFIW role.  Rebecca Clarke is applying to roles, including some in HCC and others have already secured new roles elsewhere: Mel Hurworth, Victoria Poorer.  We wish them all well in their new adventures.  </a:t>
            </a:r>
            <a:endParaRPr lang="en-GB" dirty="0"/>
          </a:p>
        </p:txBody>
      </p:sp>
      <p:sp>
        <p:nvSpPr>
          <p:cNvPr id="4" name="Slide Number Placeholder 3"/>
          <p:cNvSpPr>
            <a:spLocks noGrp="1"/>
          </p:cNvSpPr>
          <p:nvPr>
            <p:ph type="sldNum" sz="quarter" idx="5"/>
          </p:nvPr>
        </p:nvSpPr>
        <p:spPr/>
        <p:txBody>
          <a:bodyPr/>
          <a:lstStyle/>
          <a:p>
            <a:fld id="{855EAD29-2E0C-491F-B5DC-DB7CB76D7231}" type="slidenum">
              <a:rPr lang="en-GB" smtClean="0"/>
              <a:t>2</a:t>
            </a:fld>
            <a:endParaRPr lang="en-GB"/>
          </a:p>
        </p:txBody>
      </p:sp>
    </p:spTree>
    <p:extLst>
      <p:ext uri="{BB962C8B-B14F-4D97-AF65-F5344CB8AC3E}">
        <p14:creationId xmlns:p14="http://schemas.microsoft.com/office/powerpoint/2010/main" val="4270426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3CBFFB-E640-4604-A508-0015AA18518A}" type="datetimeFigureOut">
              <a:rPr lang="en-GB" smtClean="0"/>
              <a:t>12/02/2025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2464AF-B8FF-434F-A3A9-2D5267E63A4D}"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45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176" y="307962"/>
            <a:ext cx="11375136" cy="833458"/>
          </a:xfrm>
        </p:spPr>
        <p:txBody>
          <a:bodyPr/>
          <a:lstStyle>
            <a:lvl1pPr>
              <a:defRPr b="1">
                <a:solidFill>
                  <a:srgbClr val="00B0F0"/>
                </a:solidFill>
                <a:latin typeface="+mn-lt"/>
              </a:defRPr>
            </a:lvl1pPr>
          </a:lstStyle>
          <a:p>
            <a:r>
              <a:rPr lang="en-US" dirty="0"/>
              <a:t>Click to edit Master title style</a:t>
            </a:r>
          </a:p>
        </p:txBody>
      </p:sp>
      <p:sp>
        <p:nvSpPr>
          <p:cNvPr id="3" name="Content Placeholder 2"/>
          <p:cNvSpPr>
            <a:spLocks noGrp="1"/>
          </p:cNvSpPr>
          <p:nvPr>
            <p:ph idx="1"/>
          </p:nvPr>
        </p:nvSpPr>
        <p:spPr>
          <a:xfrm>
            <a:off x="265176" y="1580558"/>
            <a:ext cx="11375136" cy="402336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3CBFFB-E640-4604-A508-0015AA18518A}" type="datetimeFigureOut">
              <a:rPr lang="en-GB" smtClean="0"/>
              <a:t>12/02/2025</a:t>
            </a:fld>
            <a:endParaRPr lang="en-GB"/>
          </a:p>
        </p:txBody>
      </p:sp>
      <p:sp>
        <p:nvSpPr>
          <p:cNvPr id="5" name="Footer Placeholder 4"/>
          <p:cNvSpPr>
            <a:spLocks noGrp="1"/>
          </p:cNvSpPr>
          <p:nvPr>
            <p:ph type="ftr" sz="quarter" idx="11"/>
          </p:nvPr>
        </p:nvSpPr>
        <p:spPr>
          <a:xfrm>
            <a:off x="3357001" y="6459784"/>
            <a:ext cx="4822804" cy="365125"/>
          </a:xfrm>
        </p:spPr>
        <p:txBody>
          <a:bodyPr/>
          <a:lstStyle>
            <a:lvl1pPr>
              <a:defRPr sz="1800" b="1"/>
            </a:lvl1pPr>
          </a:lstStyle>
          <a:p>
            <a:r>
              <a:rPr lang="en-GB" dirty="0"/>
              <a:t>Keeping in touch</a:t>
            </a:r>
          </a:p>
        </p:txBody>
      </p:sp>
      <p:sp>
        <p:nvSpPr>
          <p:cNvPr id="6" name="Slide Number Placeholder 5"/>
          <p:cNvSpPr>
            <a:spLocks noGrp="1"/>
          </p:cNvSpPr>
          <p:nvPr>
            <p:ph type="sldNum" sz="quarter" idx="12"/>
          </p:nvPr>
        </p:nvSpPr>
        <p:spPr/>
        <p:txBody>
          <a:bodyPr/>
          <a:lstStyle/>
          <a:p>
            <a:fld id="{8C2464AF-B8FF-434F-A3A9-2D5267E63A4D}" type="slidenum">
              <a:rPr lang="en-GB" smtClean="0"/>
              <a:t>‹#›</a:t>
            </a:fld>
            <a:endParaRPr lang="en-GB"/>
          </a:p>
        </p:txBody>
      </p:sp>
      <p:pic>
        <p:nvPicPr>
          <p:cNvPr id="7" name="Content Placeholder 9" descr="A logo for a family&#10;&#10;Description automatically generated">
            <a:extLst>
              <a:ext uri="{FF2B5EF4-FFF2-40B4-BE49-F238E27FC236}">
                <a16:creationId xmlns:a16="http://schemas.microsoft.com/office/drawing/2014/main" id="{FCD9942D-7592-64C0-B2DA-01CE806C4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3770" y="-10498"/>
            <a:ext cx="1886194" cy="1334530"/>
          </a:xfrm>
          <a:prstGeom prst="rect">
            <a:avLst/>
          </a:prstGeom>
        </p:spPr>
      </p:pic>
    </p:spTree>
    <p:extLst>
      <p:ext uri="{BB962C8B-B14F-4D97-AF65-F5344CB8AC3E}">
        <p14:creationId xmlns:p14="http://schemas.microsoft.com/office/powerpoint/2010/main" val="375570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3CBFFB-E640-4604-A508-0015AA18518A}" type="datetimeFigureOut">
              <a:rPr lang="en-GB" smtClean="0"/>
              <a:t>12/02/2025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2464AF-B8FF-434F-A3A9-2D5267E63A4D}" type="slidenum">
              <a:rPr lang="en-GB" smtClean="0"/>
              <a:t>‹#›</a:t>
            </a:fld>
            <a:endParaRPr lang="en-GB"/>
          </a:p>
        </p:txBody>
      </p:sp>
    </p:spTree>
    <p:extLst>
      <p:ext uri="{BB962C8B-B14F-4D97-AF65-F5344CB8AC3E}">
        <p14:creationId xmlns:p14="http://schemas.microsoft.com/office/powerpoint/2010/main" val="368379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3CBFFB-E640-4604-A508-0015AA18518A}" type="datetimeFigureOut">
              <a:rPr lang="en-GB" smtClean="0"/>
              <a:t>12/02/2025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C2464AF-B8FF-434F-A3A9-2D5267E63A4D}" type="slidenum">
              <a:rPr lang="en-GB" smtClean="0"/>
              <a:t>‹#›</a:t>
            </a:fld>
            <a:endParaRPr lang="en-GB"/>
          </a:p>
        </p:txBody>
      </p:sp>
    </p:spTree>
    <p:extLst>
      <p:ext uri="{BB962C8B-B14F-4D97-AF65-F5344CB8AC3E}">
        <p14:creationId xmlns:p14="http://schemas.microsoft.com/office/powerpoint/2010/main" val="216226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A3CBFFB-E640-4604-A508-0015AA18518A}" type="datetimeFigureOut">
              <a:rPr lang="en-GB" smtClean="0"/>
              <a:t>12/02/2025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8C2464AF-B8FF-434F-A3A9-2D5267E63A4D}" type="slidenum">
              <a:rPr lang="en-GB" smtClean="0"/>
              <a:t>‹#›</a:t>
            </a:fld>
            <a:endParaRPr lang="en-GB"/>
          </a:p>
        </p:txBody>
      </p:sp>
      <p:sp>
        <p:nvSpPr>
          <p:cNvPr id="2" name="Rectangle 1">
            <a:extLst>
              <a:ext uri="{FF2B5EF4-FFF2-40B4-BE49-F238E27FC236}">
                <a16:creationId xmlns:a16="http://schemas.microsoft.com/office/drawing/2014/main" id="{165E5B39-9CED-4A7B-F284-05ED8EB0FB27}"/>
              </a:ext>
            </a:extLst>
          </p:cNvPr>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13281338-B1ED-5D96-698D-8B1E25C7BE91}"/>
              </a:ext>
            </a:extLst>
          </p:cNvPr>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3771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3CBFFB-E640-4604-A508-0015AA18518A}" type="datetimeFigureOut">
              <a:rPr lang="en-GB" smtClean="0"/>
              <a:t>12/02/2025</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C2464AF-B8FF-434F-A3A9-2D5267E63A4D}" type="slidenum">
              <a:rPr lang="en-GB" smtClean="0"/>
              <a:t>‹#›</a:t>
            </a:fld>
            <a:endParaRPr lang="en-GB"/>
          </a:p>
        </p:txBody>
      </p:sp>
    </p:spTree>
    <p:extLst>
      <p:ext uri="{BB962C8B-B14F-4D97-AF65-F5344CB8AC3E}">
        <p14:creationId xmlns:p14="http://schemas.microsoft.com/office/powerpoint/2010/main" val="1679235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A3CBFFB-E640-4604-A508-0015AA18518A}" type="datetimeFigureOut">
              <a:rPr lang="en-GB" smtClean="0"/>
              <a:t>12/02/2025</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C2464AF-B8FF-434F-A3A9-2D5267E63A4D}" type="slidenum">
              <a:rPr lang="en-GB" smtClean="0"/>
              <a:t>‹#›</a:t>
            </a:fld>
            <a:endParaRPr lang="en-GB"/>
          </a:p>
        </p:txBody>
      </p:sp>
    </p:spTree>
    <p:extLst>
      <p:ext uri="{BB962C8B-B14F-4D97-AF65-F5344CB8AC3E}">
        <p14:creationId xmlns:p14="http://schemas.microsoft.com/office/powerpoint/2010/main" val="403572899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4" r:id="rId3"/>
    <p:sldLayoutId id="2147483786" r:id="rId4"/>
    <p:sldLayoutId id="2147483787" r:id="rId5"/>
    <p:sldLayoutId id="2147483788" r:id="rId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hyperlink" Target="https://eur02.safelinks.protection.outlook.com/?url=https%3A%2F%2Fsurveys.hertfordshire.gov.uk%2Fs%2FSmokeFreeHome%2F&amp;data=05%7C02%7CTeresa.Meehan%40hertfordshire.gov.uk%7C4861cb80ba6e4c8172f508dd4524b724%7C53e92c3666174e71a989dd739ad32a4d%7C0%7C0%7C638742746191991393%7CUnknown%7CTWFpbGZsb3d8eyJFbXB0eU1hcGkiOnRydWUsIlYiOiIwLjAuMDAwMCIsIlAiOiJXaW4zMiIsIkFOIjoiTWFpbCIsIldUIjoyfQ%3D%3D%7C0%7C%7C%7C&amp;sdata=gB%2BFNPeVcJvwVStkUKtXvcZyDjEDkPO57YIHkRy0ba4%3D&amp;reserved=0" TargetMode="External"/><Relationship Id="rId2" Type="http://schemas.openxmlformats.org/officeDocument/2006/relationships/hyperlink" Target="https://eur02.safelinks.protection.outlook.com/?url=https%3A%2F%2Fwww.lullabytrust.org.uk%2Fabout-us%2Fsafer-sleep-week%2F&amp;data=05%7C02%7CTeresa.Meehan%40hertfordshire.gov.uk%7C4861cb80ba6e4c8172f508dd4524b724%7C53e92c3666174e71a989dd739ad32a4d%7C0%7C0%7C638742746191968747%7CUnknown%7CTWFpbGZsb3d8eyJFbXB0eU1hcGkiOnRydWUsIlYiOiIwLjAuMDAwMCIsIlAiOiJXaW4zMiIsIkFOIjoiTWFpbCIsIldUIjoyfQ%3D%3D%7C0%7C%7C%7C&amp;sdata=IbZAzV9%2FT5kxpqXvx%2BCHrRoBQfIdqn4xQXr1SkF2IpY%3D&amp;reserved=0"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enquiries@familiesfeelingsafe.co.uk" TargetMode="Externa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hyperlink" Target="https://eur02.safelinks.protection.outlook.com/?url=https%3A%2F%2Fevents.hertfordshire.gov.uk%2Fevents%2Fmy-teen-brain-online-training-1&amp;data=05%7C02%7CChloe.Keane%40hertfordshire.gov.uk%7C28f201d3b05741e49d8408dd406acc00%7C53e92c3666174e71a989dd739ad32a4d%7C0%7C0%7C638737549618153593%7CUnknown%7CTWFpbGZsb3d8eyJFbXB0eU1hcGkiOnRydWUsIlYiOiIwLjAuMDAwMCIsIlAiOiJXaW4zMiIsIkFOIjoiTWFpbCIsIldUIjoyfQ%3D%3D%7C0%7C%7C%7C&amp;sdata=ozVM0viFNB2gKE3YNoCxCjRa9cIskfS7t%2Bvu31un%2Fz4%3D&amp;reserved=0" TargetMode="External"/><Relationship Id="rId2" Type="http://schemas.openxmlformats.org/officeDocument/2006/relationships/hyperlink" Target="https://eur02.safelinks.protection.outlook.com/?url=https%3A%2F%2Fevents.hertfordshire.gov.uk%2Fevents%2Fmy-teen-brain-online-training&amp;data=05%7C02%7CChloe.Keane%40hertfordshire.gov.uk%7C28f201d3b05741e49d8408dd406acc00%7C53e92c3666174e71a989dd739ad32a4d%7C0%7C0%7C638737549618140270%7CUnknown%7CTWFpbGZsb3d8eyJFbXB0eU1hcGkiOnRydWUsIlYiOiIwLjAuMDAwMCIsIlAiOiJXaW4zMiIsIkFOIjoiTWFpbCIsIldUIjoyfQ%3D%3D%7C0%7C%7C%7C&amp;sdata=8A3ybg1vIgTKbsXAEl%2BI75eNDEgx6J9cSsdHjWmafE4%3D&amp;reserved=0" TargetMode="External"/><Relationship Id="rId1" Type="http://schemas.openxmlformats.org/officeDocument/2006/relationships/slideLayout" Target="../slideLayouts/slideLayout2.xml"/><Relationship Id="rId5" Type="http://schemas.openxmlformats.org/officeDocument/2006/relationships/hyperlink" Target="mailto:CSStrategic.Partnerships@hertfordshire.gov.uk" TargetMode="External"/><Relationship Id="rId4" Type="http://schemas.openxmlformats.org/officeDocument/2006/relationships/hyperlink" Target="https://eur02.safelinks.protection.outlook.com/?url=https%3A%2F%2Fevents.hertfordshire.gov.uk%2Fevents%2Fmy-teen-brain-online-training-2&amp;data=05%7C02%7CChloe.Keane%40hertfordshire.gov.uk%7C28f201d3b05741e49d8408dd406acc00%7C53e92c3666174e71a989dd739ad32a4d%7C0%7C0%7C638737549618166768%7CUnknown%7CTWFpbGZsb3d8eyJFbXB0eU1hcGkiOnRydWUsIlYiOiIwLjAuMDAwMCIsIlAiOiJXaW4zMiIsIkFOIjoiTWFpbCIsIldUIjoyfQ%3D%3D%7C0%7C%7C%7C&amp;sdata=tL08Y11HrEPS1J1USyq%2Fx4cmd%2Bh2r%2BW4Lss4qGkKPrU%3D&amp;reserved=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ur02.safelinks.protection.outlook.com/?url=https%3A%2F%2Fevents.teams.microsoft.com%2Fevent%2Ffa8b6607-d8d9-4826-8030-1d9390b08168%4053e92c36-6617-4e71-a989-dd739ad32a4d&amp;data=05%7C02%7CChloe.Keane%40hertfordshire.gov.uk%7C445f610665234aedbdf708dd44484a9b%7C53e92c3666174e71a989dd739ad32a4d%7C0%7C0%7C638741799473700185%7CUnknown%7CTWFpbGZsb3d8eyJFbXB0eU1hcGkiOnRydWUsIlYiOiIwLjAuMDAwMCIsIlAiOiJXaW4zMiIsIkFOIjoiTWFpbCIsIldUIjoyfQ%3D%3D%7C0%7C%7C%7C&amp;sdata=8p%2FrANNfXASzwoi2FQFMVwFYFYOX4mRQiY9Ozo1hTu8%3D&amp;reserved=0" TargetMode="Externa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hyperlink" Target="https://eur02.safelinks.protection.outlook.com/?url=https%3A%2F%2Furldefense.proofpoint.com%2Fv2%2Furl%3Fu%3Dhttp-3A__www.trcic.org_%26d%3DDwMFAg%26c%3DeuGZstcaTDllvimEN8b7jXrwqOf-v5A_CdpgnVfiiMM%26r%3Dx4Va8Broqj6EsAl4Trz4HsPU_CkmHbfjjIcQ8Rtk2gs%26m%3Dxg8-C6tWeSzdAz2ew-xAgwVIYlC5zQJu2O4vL3SKO3K6LLXGlgvQTOQlfXlfSL6p%26s%3DNXieupA-_tmcGpYVWM8sM_p74ymzDZLdPd2FR0tuvjk%26e%3D&amp;data=05%7C02%7CFamiliesFirst.Support%40hertfordshire.gov.uk%7C2beaac2f579e4f7fa37308dd4049a1b5%7C53e92c3666174e71a989dd739ad32a4d%7C0%7C0%7C638737407226853998%7CUnknown%7CTWFpbGZsb3d8eyJFbXB0eU1hcGkiOnRydWUsIlYiOiIwLjAuMDAwMCIsIlAiOiJXaW4zMiIsIkFOIjoiTWFpbCIsIldUIjoyfQ%3D%3D%7C0%7C%7C%7C&amp;sdata=y8of%2BupqBkedCm3pXmKR%2BCY8Az87P5nAATLEYRY9PAQ%3D&amp;reserved=0"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hertfordshire.gov.uk/services/childrens-social-care/child-protection/hertfordshire-safeguarding-children-partnership/professionals-and-volunteers/professionals-and-volunteers.aspx"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ur02.safelinks.protection.outlook.com/?url=https%3A%2F%2Fevents.teams.microsoft.com%2Fevent%2Fa6c9d3c2-4721-47a6-aafd-d9293b45a073%4053e92c36-6617-4e71-a989-dd739ad32a4d&amp;data=05%7C02%7CChloe.Keane%40hertfordshire.gov.uk%7C01e2a30440044ccfef5e08dd46b8ed35%7C53e92c3666174e71a989dd739ad32a4d%7C0%7C0%7C638744482251407130%7CUnknown%7CTWFpbGZsb3d8eyJFbXB0eU1hcGkiOnRydWUsIlYiOiIwLjAuMDAwMCIsIlAiOiJXaW4zMiIsIkFOIjoiTWFpbCIsIldUIjoyfQ%3D%3D%7C0%7C%7C%7C&amp;sdata=Am07CIycsDxCVjp9b6FdOMZlbqdmU4cfb%2BjYHUbI%2BKQ%3D&amp;reserved=0" TargetMode="External"/><Relationship Id="rId2" Type="http://schemas.openxmlformats.org/officeDocument/2006/relationships/hyperlink" Target="https://eur02.safelinks.protection.outlook.com/?url=https%3A%2F%2Fevents.teams.microsoft.com%2Fevent%2F08821e46-f5de-4a12-920a-167652fb0362%4053e92c36-6617-4e71-a989-dd739ad32a4d&amp;data=05%7C02%7CChloe.Keane%40hertfordshire.gov.uk%7C01e2a30440044ccfef5e08dd46b8ed35%7C53e92c3666174e71a989dd739ad32a4d%7C0%7C0%7C638744482251386598%7CUnknown%7CTWFpbGZsb3d8eyJFbXB0eU1hcGkiOnRydWUsIlYiOiIwLjAuMDAwMCIsIlAiOiJXaW4zMiIsIkFOIjoiTWFpbCIsIldUIjoyfQ%3D%3D%7C0%7C%7C%7C&amp;sdata=MZKhDHQEPRY1Rda5oxx2nzCSqEMunFyTyvJg5xgaHSs%3D&amp;reserved=0" TargetMode="External"/><Relationship Id="rId1" Type="http://schemas.openxmlformats.org/officeDocument/2006/relationships/slideLayout" Target="../slideLayouts/slideLayout2.xml"/><Relationship Id="rId5" Type="http://schemas.openxmlformats.org/officeDocument/2006/relationships/hyperlink" Target="mailto:healthyplaces@hertfordshire.gov.uk" TargetMode="External"/><Relationship Id="rId4" Type="http://schemas.openxmlformats.org/officeDocument/2006/relationships/hyperlink" Target="https://eur02.safelinks.protection.outlook.com/?url=https%3A%2F%2Fevents.teams.microsoft.com%2Fevent%2F7b165542-8603-447e-ae7c-007fd17d2a39%4053e92c36-6617-4e71-a989-dd739ad32a4d&amp;data=05%7C02%7CChloe.Keane%40hertfordshire.gov.uk%7C01e2a30440044ccfef5e08dd46b8ed35%7C53e92c3666174e71a989dd739ad32a4d%7C0%7C0%7C638744482251428132%7CUnknown%7CTWFpbGZsb3d8eyJFbXB0eU1hcGkiOnRydWUsIlYiOiIwLjAuMDAwMCIsIlAiOiJXaW4zMiIsIkFOIjoiTWFpbCIsIldUIjoyfQ%3D%3D%7C0%7C%7C%7C&amp;sdata=Exc%2BKWO6%2BSaK8XkmhLvauUHXkPsPpzfRjTwy%2BYGUa1Y%3D&amp;reserved=0"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irectory.hertfordshire.gov.uk/Categories/53" TargetMode="External"/><Relationship Id="rId2" Type="http://schemas.openxmlformats.org/officeDocument/2006/relationships/hyperlink" Target="https://events.hertfordshire.gov.uk/local-offer"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hertfordshire.gov.uk/services/schools-and-education/childcare-and-advice-for-parents/parents-and-family-support/relationships/relationship-support-for-parents.aspx?searchInput=&amp;page=1&amp;resultsPerPage=10&amp;view=card"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ur02.safelinks.protection.outlook.com/?url=https%3A%2F%2Fwww.hertfordshire.gov.uk%2Fservices%2Frecycling-waste-and-environment%2Frecycling-and-waste%2Fwhere-can-i-recycle%2Freuse.aspx%23community&amp;data=05%7C02%7CChloe.Keane%40hertfordshire.gov.uk%7C0af3b0fe50a74b344e2f08dd19fd225e%7C53e92c3666174e71a989dd739ad32a4d%7C0%7C0%7C638695297603364185%7CUnknown%7CTWFpbGZsb3d8eyJFbXB0eU1hcGkiOnRydWUsIlYiOiIwLjAuMDAwMCIsIlAiOiJXaW4zMiIsIkFOIjoiTWFpbCIsIldUIjoyfQ%3D%3D%7C0%7C%7C%7C&amp;sdata=4Q6Uaily%2BtdX0RJjIA7mStFazpMNld3qa7kbbT03Nbs%3D&amp;reserved=0" TargetMode="External"/><Relationship Id="rId7" Type="http://schemas.openxmlformats.org/officeDocument/2006/relationships/image" Target="../media/image7.emf"/><Relationship Id="rId2" Type="http://schemas.openxmlformats.org/officeDocument/2006/relationships/hyperlink" Target="https://eur02.safelinks.protection.outlook.com/?url=https%3A%2F%2Fintranet.hertfordshire.gov.uk%2Fpage%2F19351&amp;data=05%7C02%7CChloe.Keane%40hertfordshire.gov.uk%7C0af3b0fe50a74b344e2f08dd19fd225e%7C53e92c3666174e71a989dd739ad32a4d%7C0%7C0%7C638695297603341994%7CUnknown%7CTWFpbGZsb3d8eyJFbXB0eU1hcGkiOnRydWUsIlYiOiIwLjAuMDAwMCIsIlAiOiJXaW4zMiIsIkFOIjoiTWFpbCIsIldUIjoyfQ%3D%3D%7C0%7C%7C%7C&amp;sdata=A5YSvkQ7ocbnmhEYrCRfc46ClGWpdxBRmTLWvLbXbWU%3D&amp;reserved=0" TargetMode="Externa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hyperlink" Target="https://eur02.safelinks.protection.outlook.com/?url=https%3A%2F%2Fsurveys.hertfordshire.gov.uk%2Fs%2FJEJNPG%2F&amp;data=05%7C02%7CChloe.Keane%40hertfordshire.gov.uk%7C0af3b0fe50a74b344e2f08dd19fd225e%7C53e92c3666174e71a989dd739ad32a4d%7C0%7C0%7C638695297603388747%7CUnknown%7CTWFpbGZsb3d8eyJFbXB0eU1hcGkiOnRydWUsIlYiOiIwLjAuMDAwMCIsIlAiOiJXaW4zMiIsIkFOIjoiTWFpbCIsIldUIjoyfQ%3D%3D%7C0%7C%7C%7C&amp;sdata=nXsyvr7P5FOKFGQmXpOgFP0s7lAyBKE3oTSfkZMtFWs%3D&amp;reserved=0" TargetMode="Externa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hyperlink" Target="https://eur02.safelinks.protection.outlook.com/?url=http%3A%2F%2Fwww.apex360.co.uk%2F&amp;data=05%7C02%7CFamiliesFirst.Support%40hertfordshire.gov.uk%7C81301384a15e47de1eba08dd406dafbf%7C53e92c3666174e71a989dd739ad32a4d%7C0%7C0%7C638737562032163861%7CUnknown%7CTWFpbGZsb3d8eyJFbXB0eU1hcGkiOnRydWUsIlYiOiIwLjAuMDAwMCIsIlAiOiJXaW4zMiIsIkFOIjoiTWFpbCIsIldUIjoyfQ%3D%3D%7C0%7C%7C%7C&amp;sdata=htijdlDQKtX0R4ISm%2BALR9uQx%2F1cq3cyYcXWEHDz5II%3D&amp;reserved=0" TargetMode="External"/><Relationship Id="rId7" Type="http://schemas.openxmlformats.org/officeDocument/2006/relationships/image" Target="../media/image12.png"/><Relationship Id="rId2" Type="http://schemas.openxmlformats.org/officeDocument/2006/relationships/hyperlink" Target="mailto:sarah.hunt@apex360.co.uk" TargetMode="Externa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oleObject" Target="../embeddings/oleObject3.bin"/><Relationship Id="rId4" Type="http://schemas.openxmlformats.org/officeDocument/2006/relationships/hyperlink" Target="https://eur02.safelinks.protection.outlook.com/?url=http%3A%2F%2Fwww.apex360.co.uk%2F&amp;data=05%7C02%7CFamiliesFirst.Support%40hertfordshire.gov.uk%7C81301384a15e47de1eba08dd406dafbf%7C53e92c3666174e71a989dd739ad32a4d%7C0%7C0%7C638737562032177259%7CUnknown%7CTWFpbGZsb3d8eyJFbXB0eU1hcGkiOnRydWUsIlYiOiIwLjAuMDAwMCIsIlAiOiJXaW4zMiIsIkFOIjoiTWFpbCIsIldUIjoyfQ%3D%3D%7C0%7C%7C%7C&amp;sdata=KE3FjEiv4XoW1a5mBioTn5GTEHfrOyu4Tv%2BkSBS3Yms%3D&amp;reserved=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cyp@hertsmindnetwork.org" TargetMode="External"/><Relationship Id="rId2" Type="http://schemas.openxmlformats.org/officeDocument/2006/relationships/hyperlink" Target="https://eur02.safelinks.protection.outlook.com/?url=https%3A%2F%2Fwww.withyouth.org%2Fherts-haven-cafes%2F&amp;data=05%7C02%7CChloe.Keane%40hertfordshire.gov.uk%7C257920669cf14e6596d908dd4a9bd21d%7C53e92c3666174e71a989dd739ad32a4d%7C0%7C0%7C638748755291685555%7CUnknown%7CTWFpbGZsb3d8eyJFbXB0eU1hcGkiOnRydWUsIlYiOiIwLjAuMDAwMCIsIlAiOiJXaW4zMiIsIkFOIjoiTWFpbCIsIldUIjoyfQ%3D%3D%7C0%7C%7C%7C&amp;sdata=Eu1dev2ysTNUamtRne0dnaK8nWwQOy4a2qeu5FWOEDs%3D&amp;reserved=0"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79" y="3586351"/>
            <a:ext cx="4880621" cy="2467779"/>
          </a:xfrm>
        </p:spPr>
        <p:txBody>
          <a:bodyPr>
            <a:normAutofit fontScale="90000"/>
          </a:bodyPr>
          <a:lstStyle/>
          <a:p>
            <a:r>
              <a:rPr lang="en-GB" sz="5400" b="1" dirty="0">
                <a:latin typeface="Calibri" panose="020F0502020204030204" pitchFamily="34" charset="0"/>
                <a:cs typeface="Calibri" panose="020F0502020204030204" pitchFamily="34" charset="0"/>
              </a:rPr>
              <a:t>Families First </a:t>
            </a:r>
            <a:br>
              <a:rPr lang="en-GB" sz="5400" b="1" dirty="0">
                <a:latin typeface="Calibri" panose="020F0502020204030204" pitchFamily="34" charset="0"/>
                <a:cs typeface="Calibri" panose="020F0502020204030204" pitchFamily="34" charset="0"/>
              </a:rPr>
            </a:br>
            <a:r>
              <a:rPr lang="en-GB" sz="5400" b="1" dirty="0">
                <a:latin typeface="Calibri" panose="020F0502020204030204" pitchFamily="34" charset="0"/>
                <a:cs typeface="Calibri" panose="020F0502020204030204" pitchFamily="34" charset="0"/>
              </a:rPr>
              <a:t>News sharing</a:t>
            </a:r>
            <a:br>
              <a:rPr lang="en-GB" sz="5400" b="1"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r>
              <a:rPr lang="en-GB" sz="4400" b="1" dirty="0">
                <a:solidFill>
                  <a:schemeClr val="tx1"/>
                </a:solidFill>
                <a:latin typeface="Calibri" panose="020F0502020204030204" pitchFamily="34" charset="0"/>
                <a:cs typeface="Calibri" panose="020F0502020204030204" pitchFamily="34" charset="0"/>
              </a:rPr>
              <a:t>Keeping in Touch</a:t>
            </a:r>
            <a:br>
              <a:rPr lang="en-GB" sz="4400" b="1" dirty="0">
                <a:solidFill>
                  <a:schemeClr val="tx1"/>
                </a:solidFill>
                <a:latin typeface="Calibri" panose="020F0502020204030204" pitchFamily="34" charset="0"/>
                <a:cs typeface="Calibri" panose="020F0502020204030204" pitchFamily="34" charset="0"/>
              </a:rPr>
            </a:br>
            <a:br>
              <a:rPr lang="en-GB" sz="4400" b="1" dirty="0">
                <a:solidFill>
                  <a:schemeClr val="tx1"/>
                </a:solidFill>
                <a:latin typeface="Calibri" panose="020F0502020204030204" pitchFamily="34" charset="0"/>
                <a:cs typeface="Calibri" panose="020F0502020204030204" pitchFamily="34" charset="0"/>
              </a:rPr>
            </a:br>
            <a:r>
              <a:rPr lang="en-GB" sz="3100" dirty="0">
                <a:solidFill>
                  <a:schemeClr val="bg1"/>
                </a:solidFill>
                <a:latin typeface="Calibri" panose="020F0502020204030204" pitchFamily="34" charset="0"/>
                <a:cs typeface="Calibri" panose="020F0502020204030204" pitchFamily="34" charset="0"/>
              </a:rPr>
              <a:t>SUE CHAPMAN</a:t>
            </a:r>
            <a:br>
              <a:rPr lang="en-GB" sz="3100" dirty="0">
                <a:solidFill>
                  <a:schemeClr val="bg1"/>
                </a:solidFill>
                <a:latin typeface="Calibri" panose="020F0502020204030204" pitchFamily="34" charset="0"/>
                <a:cs typeface="Calibri" panose="020F0502020204030204" pitchFamily="34" charset="0"/>
              </a:rPr>
            </a:br>
            <a:r>
              <a:rPr lang="en-GB" sz="2700" dirty="0">
                <a:solidFill>
                  <a:schemeClr val="bg1"/>
                </a:solidFill>
                <a:latin typeface="Calibri" panose="020F0502020204030204" pitchFamily="34" charset="0"/>
                <a:cs typeface="Calibri" panose="020F0502020204030204" pitchFamily="34" charset="0"/>
              </a:rPr>
              <a:t>SERVICE MANAGER</a:t>
            </a:r>
            <a:br>
              <a:rPr lang="en-GB" sz="2200" dirty="0">
                <a:solidFill>
                  <a:schemeClr val="bg1"/>
                </a:solidFill>
                <a:latin typeface="Calibri" panose="020F0502020204030204" pitchFamily="34" charset="0"/>
                <a:cs typeface="Calibri" panose="020F0502020204030204" pitchFamily="34" charset="0"/>
              </a:rPr>
            </a:br>
            <a:r>
              <a:rPr lang="en-GB" sz="1800" dirty="0">
                <a:solidFill>
                  <a:schemeClr val="bg1"/>
                </a:solidFill>
                <a:latin typeface="Calibri" panose="020F0502020204030204" pitchFamily="34" charset="0"/>
                <a:cs typeface="Calibri" panose="020F0502020204030204" pitchFamily="34" charset="0"/>
              </a:rPr>
              <a:t>SUPPORTING FAMILIES | CHILDRENS SERVICES</a:t>
            </a:r>
            <a:br>
              <a:rPr lang="en-GB" sz="1300" dirty="0">
                <a:solidFill>
                  <a:schemeClr val="bg1"/>
                </a:solidFill>
                <a:latin typeface="Calibri" panose="020F0502020204030204" pitchFamily="34" charset="0"/>
                <a:cs typeface="Calibri" panose="020F0502020204030204" pitchFamily="34" charset="0"/>
              </a:rPr>
            </a:br>
            <a:br>
              <a:rPr lang="en-GB" sz="2700" dirty="0"/>
            </a:br>
            <a:endParaRPr lang="en-GB" b="1" dirty="0">
              <a:latin typeface="Calibri" panose="020F0502020204030204" pitchFamily="34" charset="0"/>
              <a:cs typeface="Calibri" panose="020F0502020204030204" pitchFamily="34" charset="0"/>
            </a:endParaRPr>
          </a:p>
        </p:txBody>
      </p:sp>
      <p:pic>
        <p:nvPicPr>
          <p:cNvPr id="10" name="Content Placeholder 9" descr="A logo for a family&#10;&#10;Description automatically generated">
            <a:extLst>
              <a:ext uri="{FF2B5EF4-FFF2-40B4-BE49-F238E27FC236}">
                <a16:creationId xmlns:a16="http://schemas.microsoft.com/office/drawing/2014/main" id="{DB6BFE24-0AA0-FA0B-27DF-B83A71FDF3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05273" y="2768725"/>
            <a:ext cx="4992624" cy="3532409"/>
          </a:xfrm>
        </p:spPr>
      </p:pic>
      <p:sp>
        <p:nvSpPr>
          <p:cNvPr id="9" name="Content Placeholder 8">
            <a:extLst>
              <a:ext uri="{FF2B5EF4-FFF2-40B4-BE49-F238E27FC236}">
                <a16:creationId xmlns:a16="http://schemas.microsoft.com/office/drawing/2014/main" id="{06DA2ABD-6410-031A-BC37-5DCE7275D8B0}"/>
              </a:ext>
            </a:extLst>
          </p:cNvPr>
          <p:cNvSpPr>
            <a:spLocks noGrp="1"/>
          </p:cNvSpPr>
          <p:nvPr>
            <p:ph type="body" sz="half" idx="2"/>
          </p:nvPr>
        </p:nvSpPr>
        <p:spPr>
          <a:xfrm>
            <a:off x="1880475" y="6291931"/>
            <a:ext cx="2096614" cy="647529"/>
          </a:xfrm>
        </p:spPr>
        <p:txBody>
          <a:bodyPr>
            <a:normAutofit fontScale="92500"/>
          </a:bodyPr>
          <a:lstStyle/>
          <a:p>
            <a:r>
              <a:rPr lang="en-GB" sz="2300" b="1">
                <a:solidFill>
                  <a:schemeClr val="bg1"/>
                </a:solidFill>
              </a:rPr>
              <a:t>FEBRUARY </a:t>
            </a:r>
            <a:r>
              <a:rPr lang="en-GB" sz="2300" b="1" dirty="0">
                <a:solidFill>
                  <a:schemeClr val="bg1"/>
                </a:solidFill>
              </a:rPr>
              <a:t>2025</a:t>
            </a:r>
          </a:p>
          <a:p>
            <a:endParaRPr lang="en-GB" dirty="0"/>
          </a:p>
        </p:txBody>
      </p:sp>
      <p:pic>
        <p:nvPicPr>
          <p:cNvPr id="14" name="Picture 13" descr="Blank speech balloons">
            <a:extLst>
              <a:ext uri="{FF2B5EF4-FFF2-40B4-BE49-F238E27FC236}">
                <a16:creationId xmlns:a16="http://schemas.microsoft.com/office/drawing/2014/main" id="{BD131BDD-EC25-2640-4BE5-E4ACA2474F59}"/>
              </a:ext>
            </a:extLst>
          </p:cNvPr>
          <p:cNvPicPr>
            <a:picLocks noChangeAspect="1"/>
          </p:cNvPicPr>
          <p:nvPr/>
        </p:nvPicPr>
        <p:blipFill rotWithShape="1">
          <a:blip r:embed="rId4">
            <a:extLst>
              <a:ext uri="{28A0092B-C50C-407E-A947-70E740481C1C}">
                <a14:useLocalDpi xmlns:a14="http://schemas.microsoft.com/office/drawing/2010/main" val="0"/>
              </a:ext>
            </a:extLst>
          </a:blip>
          <a:srcRect b="45700"/>
          <a:stretch/>
        </p:blipFill>
        <p:spPr>
          <a:xfrm>
            <a:off x="4135965" y="22561"/>
            <a:ext cx="8159007" cy="2300510"/>
          </a:xfrm>
          <a:prstGeom prst="rect">
            <a:avLst/>
          </a:prstGeom>
        </p:spPr>
      </p:pic>
    </p:spTree>
    <p:extLst>
      <p:ext uri="{BB962C8B-B14F-4D97-AF65-F5344CB8AC3E}">
        <p14:creationId xmlns:p14="http://schemas.microsoft.com/office/powerpoint/2010/main" val="1963212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06C9A-5C52-8C35-63A9-A145073A232F}"/>
              </a:ext>
            </a:extLst>
          </p:cNvPr>
          <p:cNvSpPr>
            <a:spLocks noGrp="1"/>
          </p:cNvSpPr>
          <p:nvPr>
            <p:ph type="title"/>
          </p:nvPr>
        </p:nvSpPr>
        <p:spPr/>
        <p:txBody>
          <a:bodyPr>
            <a:normAutofit/>
          </a:bodyPr>
          <a:lstStyle/>
          <a:p>
            <a:r>
              <a:rPr lang="en-GB" sz="4400" dirty="0">
                <a:effectLst/>
                <a:ea typeface="Calibri" panose="020F0502020204030204" pitchFamily="34" charset="0"/>
                <a:cs typeface="Calibri" panose="020F0502020204030204" pitchFamily="34" charset="0"/>
              </a:rPr>
              <a:t>Healthy Start </a:t>
            </a:r>
            <a:endParaRPr lang="en-GB" sz="9600" dirty="0"/>
          </a:p>
        </p:txBody>
      </p:sp>
      <p:sp>
        <p:nvSpPr>
          <p:cNvPr id="3" name="Content Placeholder 2">
            <a:extLst>
              <a:ext uri="{FF2B5EF4-FFF2-40B4-BE49-F238E27FC236}">
                <a16:creationId xmlns:a16="http://schemas.microsoft.com/office/drawing/2014/main" id="{5C4A830B-0287-C320-0BE9-FD2FFBE33C28}"/>
              </a:ext>
            </a:extLst>
          </p:cNvPr>
          <p:cNvSpPr>
            <a:spLocks noGrp="1"/>
          </p:cNvSpPr>
          <p:nvPr>
            <p:ph idx="1"/>
          </p:nvPr>
        </p:nvSpPr>
        <p:spPr>
          <a:xfrm>
            <a:off x="265176" y="1580558"/>
            <a:ext cx="6322437" cy="4023360"/>
          </a:xfrm>
        </p:spPr>
        <p:txBody>
          <a:bodyPr/>
          <a:lstStyle/>
          <a:p>
            <a:pPr marL="342900" lvl="0" indent="-342900">
              <a:buFont typeface="Arial" panose="020B0604020202020204" pitchFamily="34" charset="0"/>
              <a:buChar char="•"/>
              <a:tabLst>
                <a:tab pos="457200" algn="l"/>
              </a:tabLst>
            </a:pPr>
            <a:r>
              <a:rPr lang="en-US" dirty="0">
                <a:solidFill>
                  <a:schemeClr val="tx1"/>
                </a:solidFill>
                <a:effectLst/>
                <a:ea typeface="Times New Roman" panose="02020603050405020304" pitchFamily="18" charset="0"/>
                <a:cs typeface="Times New Roman" panose="02020603050405020304" pitchFamily="18" charset="0"/>
              </a:rPr>
              <a:t>A national scheme to help young families and those who are pregnant, to access healthy food, milk and vitamins</a:t>
            </a:r>
            <a:endParaRPr lang="en-GB" dirty="0">
              <a:solidFill>
                <a:schemeClr val="tx1"/>
              </a:solidFill>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dirty="0">
                <a:solidFill>
                  <a:schemeClr val="tx1"/>
                </a:solidFill>
                <a:effectLst/>
                <a:ea typeface="Times New Roman" panose="02020603050405020304" pitchFamily="18" charset="0"/>
                <a:cs typeface="Times New Roman" panose="02020603050405020304" pitchFamily="18" charset="0"/>
              </a:rPr>
              <a:t>Nearly £1M unused in Hertfordshire</a:t>
            </a:r>
            <a:endParaRPr lang="en-GB" dirty="0">
              <a:solidFill>
                <a:schemeClr val="tx1"/>
              </a:solidFill>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dirty="0">
                <a:solidFill>
                  <a:schemeClr val="tx1"/>
                </a:solidFill>
                <a:effectLst/>
                <a:ea typeface="Times New Roman" panose="02020603050405020304" pitchFamily="18" charset="0"/>
                <a:cs typeface="Times New Roman" panose="02020603050405020304" pitchFamily="18" charset="0"/>
              </a:rPr>
              <a:t>It’s a simple online registration for those who are eligible, and they can receive:</a:t>
            </a:r>
            <a:endParaRPr lang="en-GB" dirty="0">
              <a:solidFill>
                <a:schemeClr val="tx1"/>
              </a:solidFill>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dirty="0">
                <a:solidFill>
                  <a:schemeClr val="tx1"/>
                </a:solidFill>
                <a:effectLst/>
                <a:ea typeface="Times New Roman" panose="02020603050405020304" pitchFamily="18" charset="0"/>
              </a:rPr>
              <a:t>£4.25 each week of pregnancy from the 10</a:t>
            </a:r>
            <a:r>
              <a:rPr lang="en-GB" baseline="30000" dirty="0">
                <a:solidFill>
                  <a:schemeClr val="tx1"/>
                </a:solidFill>
                <a:effectLst/>
                <a:ea typeface="Times New Roman" panose="02020603050405020304" pitchFamily="18" charset="0"/>
              </a:rPr>
              <a:t>th</a:t>
            </a:r>
            <a:r>
              <a:rPr lang="en-GB" dirty="0">
                <a:solidFill>
                  <a:schemeClr val="tx1"/>
                </a:solidFill>
                <a:effectLst/>
                <a:ea typeface="Times New Roman" panose="02020603050405020304" pitchFamily="18" charset="0"/>
              </a:rPr>
              <a:t> week</a:t>
            </a:r>
            <a:endParaRPr lang="en-GB" dirty="0">
              <a:solidFill>
                <a:schemeClr val="tx1"/>
              </a:solidFill>
              <a:effectLst/>
              <a:ea typeface="Calibri" panose="020F0502020204030204" pitchFamily="34" charset="0"/>
            </a:endParaRPr>
          </a:p>
          <a:p>
            <a:pPr marL="342900" lvl="0" indent="-342900">
              <a:buFont typeface="Symbol" panose="05050102010706020507" pitchFamily="18" charset="2"/>
              <a:buChar char=""/>
              <a:tabLst>
                <a:tab pos="457200" algn="l"/>
              </a:tabLst>
            </a:pPr>
            <a:r>
              <a:rPr lang="en-GB" dirty="0">
                <a:solidFill>
                  <a:schemeClr val="tx1"/>
                </a:solidFill>
                <a:effectLst/>
                <a:ea typeface="Times New Roman" panose="02020603050405020304" pitchFamily="18" charset="0"/>
              </a:rPr>
              <a:t>£8.50 each week for children from birth to 1 year old</a:t>
            </a:r>
            <a:endParaRPr lang="en-GB" dirty="0">
              <a:solidFill>
                <a:schemeClr val="tx1"/>
              </a:solidFill>
              <a:effectLst/>
              <a:ea typeface="Calibri" panose="020F0502020204030204" pitchFamily="34" charset="0"/>
            </a:endParaRPr>
          </a:p>
          <a:p>
            <a:pPr marL="342900" lvl="0" indent="-342900">
              <a:buFont typeface="Symbol" panose="05050102010706020507" pitchFamily="18" charset="2"/>
              <a:buChar char=""/>
              <a:tabLst>
                <a:tab pos="457200" algn="l"/>
              </a:tabLst>
            </a:pPr>
            <a:r>
              <a:rPr lang="en-GB" dirty="0">
                <a:solidFill>
                  <a:schemeClr val="tx1"/>
                </a:solidFill>
                <a:effectLst/>
                <a:ea typeface="Times New Roman" panose="02020603050405020304" pitchFamily="18" charset="0"/>
              </a:rPr>
              <a:t>£4.25 each week for children between 1 and 4 years old</a:t>
            </a:r>
            <a:endParaRPr lang="en-GB" dirty="0">
              <a:solidFill>
                <a:schemeClr val="tx1"/>
              </a:solidFill>
              <a:effectLst/>
              <a:ea typeface="Calibri" panose="020F0502020204030204" pitchFamily="34" charset="0"/>
            </a:endParaRPr>
          </a:p>
          <a:p>
            <a:r>
              <a:rPr lang="en-GB" sz="1800" dirty="0">
                <a:effectLst/>
                <a:latin typeface="Aptos" panose="020B00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pic>
        <p:nvPicPr>
          <p:cNvPr id="5" name="Picture 4">
            <a:extLst>
              <a:ext uri="{FF2B5EF4-FFF2-40B4-BE49-F238E27FC236}">
                <a16:creationId xmlns:a16="http://schemas.microsoft.com/office/drawing/2014/main" id="{CE6B2C1A-C336-43FB-A367-137C37058E58}"/>
              </a:ext>
            </a:extLst>
          </p:cNvPr>
          <p:cNvPicPr>
            <a:picLocks noChangeAspect="1"/>
          </p:cNvPicPr>
          <p:nvPr/>
        </p:nvPicPr>
        <p:blipFill>
          <a:blip r:embed="rId2"/>
          <a:stretch>
            <a:fillRect/>
          </a:stretch>
        </p:blipFill>
        <p:spPr>
          <a:xfrm>
            <a:off x="7886700" y="1155407"/>
            <a:ext cx="3616530" cy="5130559"/>
          </a:xfrm>
          <a:prstGeom prst="rect">
            <a:avLst/>
          </a:prstGeom>
        </p:spPr>
      </p:pic>
      <p:graphicFrame>
        <p:nvGraphicFramePr>
          <p:cNvPr id="6" name="Object 5">
            <a:extLst>
              <a:ext uri="{FF2B5EF4-FFF2-40B4-BE49-F238E27FC236}">
                <a16:creationId xmlns:a16="http://schemas.microsoft.com/office/drawing/2014/main" id="{AE237F8E-0BD5-465C-CE22-AB46A49ED838}"/>
              </a:ext>
            </a:extLst>
          </p:cNvPr>
          <p:cNvGraphicFramePr>
            <a:graphicFrameLocks noChangeAspect="1"/>
          </p:cNvGraphicFramePr>
          <p:nvPr>
            <p:extLst>
              <p:ext uri="{D42A27DB-BD31-4B8C-83A1-F6EECF244321}">
                <p14:modId xmlns:p14="http://schemas.microsoft.com/office/powerpoint/2010/main" val="3566259095"/>
              </p:ext>
            </p:extLst>
          </p:nvPr>
        </p:nvGraphicFramePr>
        <p:xfrm>
          <a:off x="3122613" y="5137150"/>
          <a:ext cx="1228725" cy="1084263"/>
        </p:xfrm>
        <a:graphic>
          <a:graphicData uri="http://schemas.openxmlformats.org/presentationml/2006/ole">
            <mc:AlternateContent xmlns:mc="http://schemas.openxmlformats.org/markup-compatibility/2006">
              <mc:Choice xmlns:v="urn:schemas-microsoft-com:vml" Requires="v">
                <p:oleObj name="Acrobat Document" showAsIcon="1" r:id="rId3" imgW="791280" imgH="698400" progId="AcroExch.Document.DC">
                  <p:embed/>
                </p:oleObj>
              </mc:Choice>
              <mc:Fallback>
                <p:oleObj name="Acrobat Document" showAsIcon="1" r:id="rId3" imgW="791280" imgH="698400" progId="AcroExch.Document.DC">
                  <p:embed/>
                  <p:pic>
                    <p:nvPicPr>
                      <p:cNvPr id="6" name="Object 5">
                        <a:extLst>
                          <a:ext uri="{FF2B5EF4-FFF2-40B4-BE49-F238E27FC236}">
                            <a16:creationId xmlns:a16="http://schemas.microsoft.com/office/drawing/2014/main" id="{AE237F8E-0BD5-465C-CE22-AB46A49ED838}"/>
                          </a:ext>
                        </a:extLst>
                      </p:cNvPr>
                      <p:cNvPicPr/>
                      <p:nvPr/>
                    </p:nvPicPr>
                    <p:blipFill>
                      <a:blip r:embed="rId4"/>
                      <a:stretch>
                        <a:fillRect/>
                      </a:stretch>
                    </p:blipFill>
                    <p:spPr>
                      <a:xfrm>
                        <a:off x="3122613" y="5137150"/>
                        <a:ext cx="1228725" cy="1084263"/>
                      </a:xfrm>
                      <a:prstGeom prst="rect">
                        <a:avLst/>
                      </a:prstGeom>
                    </p:spPr>
                  </p:pic>
                </p:oleObj>
              </mc:Fallback>
            </mc:AlternateContent>
          </a:graphicData>
        </a:graphic>
      </p:graphicFrame>
    </p:spTree>
    <p:extLst>
      <p:ext uri="{BB962C8B-B14F-4D97-AF65-F5344CB8AC3E}">
        <p14:creationId xmlns:p14="http://schemas.microsoft.com/office/powerpoint/2010/main" val="2156557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9354-A37C-3393-7261-070072A1EADB}"/>
              </a:ext>
            </a:extLst>
          </p:cNvPr>
          <p:cNvSpPr>
            <a:spLocks noGrp="1"/>
          </p:cNvSpPr>
          <p:nvPr>
            <p:ph type="title"/>
          </p:nvPr>
        </p:nvSpPr>
        <p:spPr/>
        <p:txBody>
          <a:bodyPr>
            <a:normAutofit/>
          </a:bodyPr>
          <a:lstStyle/>
          <a:p>
            <a:r>
              <a:rPr lang="en-GB" dirty="0"/>
              <a:t>Safer Sleeping Training</a:t>
            </a:r>
          </a:p>
        </p:txBody>
      </p:sp>
      <p:sp>
        <p:nvSpPr>
          <p:cNvPr id="3" name="Content Placeholder 2">
            <a:extLst>
              <a:ext uri="{FF2B5EF4-FFF2-40B4-BE49-F238E27FC236}">
                <a16:creationId xmlns:a16="http://schemas.microsoft.com/office/drawing/2014/main" id="{484B899E-206B-EF50-DB2D-44D1454AA3EE}"/>
              </a:ext>
            </a:extLst>
          </p:cNvPr>
          <p:cNvSpPr>
            <a:spLocks noGrp="1"/>
          </p:cNvSpPr>
          <p:nvPr>
            <p:ph idx="1"/>
          </p:nvPr>
        </p:nvSpPr>
        <p:spPr>
          <a:xfrm>
            <a:off x="265176" y="1580558"/>
            <a:ext cx="5129784" cy="4023360"/>
          </a:xfrm>
        </p:spPr>
        <p:txBody>
          <a:bodyPr>
            <a:normAutofit/>
          </a:bodyPr>
          <a:lstStyle/>
          <a:p>
            <a:pPr>
              <a:lnSpc>
                <a:spcPct val="150000"/>
              </a:lnSpc>
            </a:pPr>
            <a:r>
              <a:rPr lang="en-GB" sz="1800" u="sng" dirty="0">
                <a:solidFill>
                  <a:srgbClr val="000000"/>
                </a:solidFill>
                <a:effectLst/>
                <a:latin typeface="Arial" panose="020B0604020202020204" pitchFamily="34" charset="0"/>
                <a:ea typeface="Calibri" panose="020F0502020204030204" pitchFamily="34" charset="0"/>
                <a:hlinkClick r:id="rId2"/>
              </a:rPr>
              <a:t>Safer Sleep Week</a:t>
            </a:r>
            <a:r>
              <a:rPr lang="en-GB" sz="1800" dirty="0">
                <a:solidFill>
                  <a:srgbClr val="000000"/>
                </a:solidFill>
                <a:effectLst/>
                <a:latin typeface="Arial" panose="020B0604020202020204" pitchFamily="34" charset="0"/>
                <a:ea typeface="Calibri" panose="020F0502020204030204" pitchFamily="34" charset="0"/>
              </a:rPr>
              <a:t> runs from 10-16 March 2025. </a:t>
            </a:r>
          </a:p>
          <a:p>
            <a:pPr>
              <a:lnSpc>
                <a:spcPct val="150000"/>
              </a:lnSpc>
            </a:pPr>
            <a:r>
              <a:rPr lang="en-GB" sz="1800" dirty="0">
                <a:solidFill>
                  <a:srgbClr val="000000"/>
                </a:solidFill>
                <a:effectLst/>
                <a:latin typeface="Arial" panose="020B0604020202020204" pitchFamily="34" charset="0"/>
                <a:ea typeface="Calibri" panose="020F0502020204030204" pitchFamily="34" charset="0"/>
              </a:rPr>
              <a:t>This year we are focusing our programme on giving every child the best start in life through promoting </a:t>
            </a:r>
            <a:r>
              <a:rPr lang="en-GB" sz="1800" b="1" dirty="0">
                <a:solidFill>
                  <a:srgbClr val="000000"/>
                </a:solidFill>
                <a:effectLst/>
                <a:latin typeface="Arial" panose="020B0604020202020204" pitchFamily="34" charset="0"/>
                <a:ea typeface="Calibri" panose="020F0502020204030204" pitchFamily="34" charset="0"/>
              </a:rPr>
              <a:t>Smokefree homes and Smokefree pregnancies</a:t>
            </a:r>
            <a:r>
              <a:rPr lang="en-GB" sz="1800" dirty="0">
                <a:solidFill>
                  <a:srgbClr val="000000"/>
                </a:solidFill>
                <a:effectLst/>
                <a:latin typeface="Arial" panose="020B0604020202020204" pitchFamily="34" charset="0"/>
                <a:ea typeface="Calibri" panose="020F0502020204030204" pitchFamily="34" charset="0"/>
              </a:rPr>
              <a:t>. Exposure to smoking in pregnancy and smoke in the home is a risk factor for stillbirth and Sudden Infant Death (SID). </a:t>
            </a:r>
            <a:endParaRPr lang="en-GB" sz="600" dirty="0"/>
          </a:p>
        </p:txBody>
      </p:sp>
      <p:sp>
        <p:nvSpPr>
          <p:cNvPr id="5" name="TextBox 4">
            <a:extLst>
              <a:ext uri="{FF2B5EF4-FFF2-40B4-BE49-F238E27FC236}">
                <a16:creationId xmlns:a16="http://schemas.microsoft.com/office/drawing/2014/main" id="{D578CBE9-4A63-EFB2-53D4-C64089A6683A}"/>
              </a:ext>
            </a:extLst>
          </p:cNvPr>
          <p:cNvSpPr txBox="1"/>
          <p:nvPr/>
        </p:nvSpPr>
        <p:spPr>
          <a:xfrm>
            <a:off x="5544312" y="1626956"/>
            <a:ext cx="6096000" cy="4202561"/>
          </a:xfrm>
          <a:prstGeom prst="rect">
            <a:avLst/>
          </a:prstGeom>
          <a:noFill/>
        </p:spPr>
        <p:txBody>
          <a:bodyPr wrap="square">
            <a:spAutoFit/>
          </a:bodyPr>
          <a:lstStyle/>
          <a:p>
            <a:pPr>
              <a:lnSpc>
                <a:spcPct val="150000"/>
              </a:lnSpc>
            </a:pPr>
            <a:r>
              <a:rPr lang="en-GB" sz="1800" dirty="0">
                <a:solidFill>
                  <a:srgbClr val="000000"/>
                </a:solidFill>
                <a:effectLst/>
                <a:latin typeface="Arial" panose="020B0604020202020204" pitchFamily="34" charset="0"/>
                <a:ea typeface="Calibri" panose="020F0502020204030204" pitchFamily="34" charset="0"/>
              </a:rPr>
              <a:t>Public Health are pleased to be able to offer free </a:t>
            </a:r>
            <a:r>
              <a:rPr lang="en-GB" sz="1800" b="1" dirty="0">
                <a:solidFill>
                  <a:srgbClr val="000000"/>
                </a:solidFill>
                <a:effectLst/>
                <a:latin typeface="Arial" panose="020B0604020202020204" pitchFamily="34" charset="0"/>
                <a:ea typeface="Calibri" panose="020F0502020204030204" pitchFamily="34" charset="0"/>
              </a:rPr>
              <a:t>Smokefree training and Safer Sleeping training </a:t>
            </a:r>
            <a:r>
              <a:rPr lang="en-GB" sz="1800" dirty="0">
                <a:solidFill>
                  <a:srgbClr val="000000"/>
                </a:solidFill>
                <a:effectLst/>
                <a:latin typeface="Arial" panose="020B0604020202020204" pitchFamily="34" charset="0"/>
                <a:ea typeface="Calibri" panose="020F0502020204030204" pitchFamily="34" charset="0"/>
              </a:rPr>
              <a:t>to frontline professionals that work directly with families, particularly those that visit families in their homes. In </a:t>
            </a:r>
            <a:r>
              <a:rPr lang="en-GB" sz="1800" b="1" dirty="0">
                <a:solidFill>
                  <a:srgbClr val="000000"/>
                </a:solidFill>
                <a:effectLst/>
                <a:latin typeface="Arial" panose="020B0604020202020204" pitchFamily="34" charset="0"/>
                <a:ea typeface="Calibri" panose="020F0502020204030204" pitchFamily="34" charset="0"/>
              </a:rPr>
              <a:t>February (10</a:t>
            </a:r>
            <a:r>
              <a:rPr lang="en-GB" sz="1800" b="1" baseline="30000" dirty="0">
                <a:solidFill>
                  <a:srgbClr val="000000"/>
                </a:solidFill>
                <a:effectLst/>
                <a:latin typeface="Arial" panose="020B0604020202020204" pitchFamily="34" charset="0"/>
                <a:ea typeface="Calibri" panose="020F0502020204030204" pitchFamily="34" charset="0"/>
              </a:rPr>
              <a:t>th</a:t>
            </a:r>
            <a:r>
              <a:rPr lang="en-GB" sz="1800" b="1" dirty="0">
                <a:solidFill>
                  <a:srgbClr val="000000"/>
                </a:solidFill>
                <a:effectLst/>
                <a:latin typeface="Arial" panose="020B0604020202020204" pitchFamily="34" charset="0"/>
                <a:ea typeface="Calibri" panose="020F0502020204030204" pitchFamily="34" charset="0"/>
              </a:rPr>
              <a:t> and 27</a:t>
            </a:r>
            <a:r>
              <a:rPr lang="en-GB" sz="1800" b="1" baseline="30000" dirty="0">
                <a:solidFill>
                  <a:srgbClr val="000000"/>
                </a:solidFill>
                <a:effectLst/>
                <a:latin typeface="Arial" panose="020B0604020202020204" pitchFamily="34" charset="0"/>
                <a:ea typeface="Calibri" panose="020F0502020204030204" pitchFamily="34" charset="0"/>
              </a:rPr>
              <a:t>th</a:t>
            </a:r>
            <a:r>
              <a:rPr lang="en-GB" sz="1800" dirty="0">
                <a:solidFill>
                  <a:srgbClr val="000000"/>
                </a:solidFill>
                <a:effectLst/>
                <a:latin typeface="Arial" panose="020B0604020202020204" pitchFamily="34" charset="0"/>
                <a:ea typeface="Calibri" panose="020F0502020204030204" pitchFamily="34" charset="0"/>
              </a:rPr>
              <a:t>) our Adult Health Improvement Service is running free online Smokefree training (1 hour long), </a:t>
            </a:r>
            <a:r>
              <a:rPr lang="en-GB" sz="1800" b="1" dirty="0">
                <a:solidFill>
                  <a:srgbClr val="000000"/>
                </a:solidFill>
                <a:effectLst/>
                <a:latin typeface="Arial" panose="020B0604020202020204" pitchFamily="34" charset="0"/>
                <a:ea typeface="Calibri" panose="020F0502020204030204" pitchFamily="34" charset="0"/>
              </a:rPr>
              <a:t>professionals that complete the training will then receive a link to access free Lullaby Trust Safer Sleeping training during 11-16</a:t>
            </a:r>
            <a:r>
              <a:rPr lang="en-GB" sz="1800" b="1" baseline="30000" dirty="0">
                <a:solidFill>
                  <a:srgbClr val="000000"/>
                </a:solidFill>
                <a:effectLst/>
                <a:latin typeface="Arial" panose="020B0604020202020204" pitchFamily="34" charset="0"/>
                <a:ea typeface="Calibri" panose="020F0502020204030204" pitchFamily="34" charset="0"/>
              </a:rPr>
              <a:t>th</a:t>
            </a:r>
            <a:r>
              <a:rPr lang="en-GB" sz="1800" b="1" dirty="0">
                <a:solidFill>
                  <a:srgbClr val="000000"/>
                </a:solidFill>
                <a:effectLst/>
                <a:latin typeface="Arial" panose="020B0604020202020204" pitchFamily="34" charset="0"/>
                <a:ea typeface="Calibri" panose="020F0502020204030204" pitchFamily="34" charset="0"/>
              </a:rPr>
              <a:t> March 2025. </a:t>
            </a:r>
            <a:r>
              <a:rPr lang="en-GB" sz="1800" dirty="0">
                <a:solidFill>
                  <a:srgbClr val="000000"/>
                </a:solidFill>
                <a:effectLst/>
                <a:latin typeface="Arial" panose="020B0604020202020204" pitchFamily="34" charset="0"/>
                <a:ea typeface="Calibri" panose="020F0502020204030204" pitchFamily="34" charset="0"/>
              </a:rPr>
              <a:t>To register for training </a:t>
            </a:r>
            <a:r>
              <a:rPr lang="en-GB" sz="1800" u="sng" dirty="0">
                <a:solidFill>
                  <a:srgbClr val="000000"/>
                </a:solidFill>
                <a:effectLst/>
                <a:latin typeface="Arial" panose="020B0604020202020204" pitchFamily="34" charset="0"/>
                <a:ea typeface="Calibri" panose="020F0502020204030204" pitchFamily="34" charset="0"/>
                <a:hlinkClick r:id="rId3"/>
              </a:rPr>
              <a:t>please sign up here</a:t>
            </a:r>
            <a:r>
              <a:rPr lang="en-GB" sz="1800" dirty="0">
                <a:solidFill>
                  <a:srgbClr val="000000"/>
                </a:solidFill>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17641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CB59-5AE0-A85B-96F0-05CF393D316E}"/>
              </a:ext>
            </a:extLst>
          </p:cNvPr>
          <p:cNvSpPr>
            <a:spLocks noGrp="1"/>
          </p:cNvSpPr>
          <p:nvPr>
            <p:ph type="title"/>
          </p:nvPr>
        </p:nvSpPr>
        <p:spPr/>
        <p:txBody>
          <a:bodyPr>
            <a:normAutofit/>
          </a:bodyPr>
          <a:lstStyle/>
          <a:p>
            <a:r>
              <a:rPr lang="en-GB" sz="4000" dirty="0"/>
              <a:t>Protective Behaviours for Dads and male carers</a:t>
            </a:r>
          </a:p>
        </p:txBody>
      </p:sp>
      <p:sp>
        <p:nvSpPr>
          <p:cNvPr id="3" name="Content Placeholder 2">
            <a:extLst>
              <a:ext uri="{FF2B5EF4-FFF2-40B4-BE49-F238E27FC236}">
                <a16:creationId xmlns:a16="http://schemas.microsoft.com/office/drawing/2014/main" id="{6788319A-7086-0E5D-ED52-10D48911FC78}"/>
              </a:ext>
            </a:extLst>
          </p:cNvPr>
          <p:cNvSpPr>
            <a:spLocks noGrp="1"/>
          </p:cNvSpPr>
          <p:nvPr>
            <p:ph idx="1"/>
          </p:nvPr>
        </p:nvSpPr>
        <p:spPr>
          <a:xfrm>
            <a:off x="265176" y="1237953"/>
            <a:ext cx="7535799" cy="4977967"/>
          </a:xfrm>
        </p:spPr>
        <p:txBody>
          <a:bodyPr>
            <a:normAutofit fontScale="25000" lnSpcReduction="20000"/>
          </a:bodyPr>
          <a:lstStyle/>
          <a:p>
            <a:pPr>
              <a:spcBef>
                <a:spcPts val="750"/>
              </a:spcBef>
              <a:spcAft>
                <a:spcPts val="750"/>
              </a:spcAft>
            </a:pPr>
            <a:r>
              <a:rPr lang="en-GB" sz="6400" dirty="0">
                <a:solidFill>
                  <a:srgbClr val="000000"/>
                </a:solidFill>
                <a:effectLst/>
                <a:ea typeface="Calibri" panose="020F0502020204030204" pitchFamily="34" charset="0"/>
              </a:rPr>
              <a:t>Families Feeling Safe are </a:t>
            </a:r>
            <a:r>
              <a:rPr lang="en-GB" sz="6400" dirty="0">
                <a:solidFill>
                  <a:srgbClr val="000000"/>
                </a:solidFill>
                <a:ea typeface="Calibri" panose="020F0502020204030204" pitchFamily="34" charset="0"/>
              </a:rPr>
              <a:t>offering a </a:t>
            </a:r>
            <a:r>
              <a:rPr lang="en-GB" sz="6400" dirty="0">
                <a:solidFill>
                  <a:srgbClr val="000000"/>
                </a:solidFill>
                <a:effectLst/>
                <a:ea typeface="Calibri" panose="020F0502020204030204" pitchFamily="34" charset="0"/>
              </a:rPr>
              <a:t>fully funded online course ‘Supporting Families with Protective Behaviours’ for Dads and male carers. </a:t>
            </a:r>
          </a:p>
          <a:p>
            <a:pPr>
              <a:spcBef>
                <a:spcPts val="750"/>
              </a:spcBef>
              <a:spcAft>
                <a:spcPts val="750"/>
              </a:spcAft>
            </a:pPr>
            <a:r>
              <a:rPr lang="en-GB" sz="6400" b="1" dirty="0">
                <a:solidFill>
                  <a:srgbClr val="000000"/>
                </a:solidFill>
                <a:effectLst/>
                <a:ea typeface="Calibri" panose="020F0502020204030204" pitchFamily="34" charset="0"/>
              </a:rPr>
              <a:t>The new dates are 27th February – 4th April 7.00pm – 9.00pm. </a:t>
            </a:r>
          </a:p>
          <a:p>
            <a:pPr>
              <a:spcBef>
                <a:spcPts val="750"/>
              </a:spcBef>
              <a:spcAft>
                <a:spcPts val="750"/>
              </a:spcAft>
            </a:pPr>
            <a:r>
              <a:rPr lang="en-GB" sz="6400" dirty="0">
                <a:solidFill>
                  <a:srgbClr val="000000"/>
                </a:solidFill>
                <a:effectLst/>
                <a:ea typeface="Calibri" panose="020F0502020204030204" pitchFamily="34" charset="0"/>
              </a:rPr>
              <a:t>This 6-week course can help:</a:t>
            </a:r>
            <a:endParaRPr lang="en-GB" sz="6400" dirty="0">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6400" dirty="0">
                <a:solidFill>
                  <a:srgbClr val="000000"/>
                </a:solidFill>
                <a:effectLst/>
                <a:ea typeface="Times New Roman" panose="02020603050405020304" pitchFamily="18" charset="0"/>
              </a:rPr>
              <a:t>Understand how Feelings, Thoughts and Behaviour link together</a:t>
            </a:r>
            <a:endParaRPr lang="en-GB" sz="6400" dirty="0">
              <a:solidFill>
                <a:srgbClr val="000000"/>
              </a:solidFill>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6400" dirty="0">
                <a:solidFill>
                  <a:srgbClr val="000000"/>
                </a:solidFill>
                <a:effectLst/>
                <a:ea typeface="Times New Roman" panose="02020603050405020304" pitchFamily="18" charset="0"/>
              </a:rPr>
              <a:t>Understand what may be influencing their child’s behaviour</a:t>
            </a:r>
            <a:endParaRPr lang="en-GB" sz="6400" dirty="0">
              <a:solidFill>
                <a:srgbClr val="000000"/>
              </a:solidFill>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6400" dirty="0">
                <a:solidFill>
                  <a:srgbClr val="000000"/>
                </a:solidFill>
                <a:effectLst/>
                <a:ea typeface="Times New Roman" panose="02020603050405020304" pitchFamily="18" charset="0"/>
              </a:rPr>
              <a:t>Respond to a range of feelings e.g. stress, anger, anxiety and worries</a:t>
            </a:r>
            <a:endParaRPr lang="en-GB" sz="6400" dirty="0">
              <a:solidFill>
                <a:srgbClr val="000000"/>
              </a:solidFill>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6400" dirty="0">
                <a:solidFill>
                  <a:srgbClr val="000000"/>
                </a:solidFill>
                <a:effectLst/>
                <a:ea typeface="Times New Roman" panose="02020603050405020304" pitchFamily="18" charset="0"/>
              </a:rPr>
              <a:t>Improve communication to build better relationships</a:t>
            </a:r>
            <a:endParaRPr lang="en-GB" sz="6400" dirty="0">
              <a:solidFill>
                <a:srgbClr val="000000"/>
              </a:solidFill>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6400" dirty="0">
                <a:solidFill>
                  <a:srgbClr val="000000"/>
                </a:solidFill>
                <a:effectLst/>
                <a:ea typeface="Times New Roman" panose="02020603050405020304" pitchFamily="18" charset="0"/>
              </a:rPr>
              <a:t>Build on their own and their child’s strengths</a:t>
            </a:r>
            <a:endParaRPr lang="en-GB" sz="6400" dirty="0">
              <a:solidFill>
                <a:srgbClr val="000000"/>
              </a:solidFill>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6400" dirty="0">
                <a:solidFill>
                  <a:srgbClr val="000000"/>
                </a:solidFill>
                <a:effectLst/>
                <a:ea typeface="Times New Roman" panose="02020603050405020304" pitchFamily="18" charset="0"/>
              </a:rPr>
              <a:t>Learn strategies to help them and their child/ren feel safe</a:t>
            </a:r>
            <a:endParaRPr lang="en-GB" sz="6400" dirty="0">
              <a:solidFill>
                <a:srgbClr val="000000"/>
              </a:solidFill>
              <a:effectLst/>
              <a:ea typeface="Calibri" panose="020F0502020204030204" pitchFamily="34" charset="0"/>
            </a:endParaRPr>
          </a:p>
          <a:p>
            <a:pPr>
              <a:spcBef>
                <a:spcPts val="750"/>
              </a:spcBef>
              <a:spcAft>
                <a:spcPts val="750"/>
              </a:spcAft>
            </a:pPr>
            <a:r>
              <a:rPr lang="en-GB" sz="6400" dirty="0">
                <a:solidFill>
                  <a:srgbClr val="000000"/>
                </a:solidFill>
                <a:effectLst/>
                <a:ea typeface="Calibri" panose="020F0502020204030204" pitchFamily="34" charset="0"/>
              </a:rPr>
              <a:t> </a:t>
            </a:r>
            <a:endParaRPr lang="en-GB" sz="6400" dirty="0">
              <a:effectLst/>
              <a:ea typeface="Calibri" panose="020F0502020204030204" pitchFamily="34" charset="0"/>
            </a:endParaRPr>
          </a:p>
          <a:p>
            <a:pPr>
              <a:spcBef>
                <a:spcPts val="750"/>
              </a:spcBef>
              <a:spcAft>
                <a:spcPts val="750"/>
              </a:spcAft>
            </a:pPr>
            <a:r>
              <a:rPr lang="en-GB" sz="6400" dirty="0">
                <a:solidFill>
                  <a:srgbClr val="000000"/>
                </a:solidFill>
                <a:effectLst/>
                <a:ea typeface="Calibri" panose="020F0502020204030204" pitchFamily="34" charset="0"/>
              </a:rPr>
              <a:t>Please share these details to your colleagues who may want to refer a parent and to Dad’s and male carers who may need this support. </a:t>
            </a:r>
          </a:p>
          <a:p>
            <a:pPr>
              <a:spcBef>
                <a:spcPts val="750"/>
              </a:spcBef>
              <a:spcAft>
                <a:spcPts val="750"/>
              </a:spcAft>
            </a:pPr>
            <a:r>
              <a:rPr lang="en-GB" sz="6400" b="1" dirty="0">
                <a:solidFill>
                  <a:srgbClr val="000000"/>
                </a:solidFill>
                <a:effectLst/>
                <a:ea typeface="Calibri" panose="020F0502020204030204" pitchFamily="34" charset="0"/>
              </a:rPr>
              <a:t>For further information and to reserve a place, please email </a:t>
            </a:r>
            <a:r>
              <a:rPr lang="en-GB" sz="6400" b="1" u="sng" dirty="0">
                <a:solidFill>
                  <a:srgbClr val="000000"/>
                </a:solidFill>
                <a:effectLst/>
                <a:ea typeface="Calibri" panose="020F0502020204030204" pitchFamily="34" charset="0"/>
                <a:hlinkClick r:id="rId2"/>
              </a:rPr>
              <a:t>enquiries@familiesfeelingsafe.co.uk</a:t>
            </a:r>
            <a:r>
              <a:rPr lang="en-GB" sz="6400" b="1" dirty="0">
                <a:solidFill>
                  <a:srgbClr val="000000"/>
                </a:solidFill>
                <a:effectLst/>
                <a:ea typeface="Calibri" panose="020F0502020204030204" pitchFamily="34" charset="0"/>
              </a:rPr>
              <a:t> or Tel: 07850 518216</a:t>
            </a:r>
            <a:endParaRPr lang="en-GB" sz="6400" b="1" dirty="0">
              <a:effectLst/>
              <a:ea typeface="Calibri" panose="020F0502020204030204" pitchFamily="34" charset="0"/>
            </a:endParaRPr>
          </a:p>
          <a:p>
            <a:endParaRPr lang="en-GB" dirty="0"/>
          </a:p>
        </p:txBody>
      </p:sp>
      <p:pic>
        <p:nvPicPr>
          <p:cNvPr id="5" name="Picture 4">
            <a:extLst>
              <a:ext uri="{FF2B5EF4-FFF2-40B4-BE49-F238E27FC236}">
                <a16:creationId xmlns:a16="http://schemas.microsoft.com/office/drawing/2014/main" id="{FB0F6AE9-9F12-E947-D014-FB8136F08C50}"/>
              </a:ext>
            </a:extLst>
          </p:cNvPr>
          <p:cNvPicPr>
            <a:picLocks noChangeAspect="1"/>
          </p:cNvPicPr>
          <p:nvPr/>
        </p:nvPicPr>
        <p:blipFill>
          <a:blip r:embed="rId3"/>
          <a:stretch>
            <a:fillRect/>
          </a:stretch>
        </p:blipFill>
        <p:spPr>
          <a:xfrm>
            <a:off x="8972529" y="3674754"/>
            <a:ext cx="2343192" cy="2379949"/>
          </a:xfrm>
          <a:prstGeom prst="rect">
            <a:avLst/>
          </a:prstGeom>
        </p:spPr>
      </p:pic>
      <p:graphicFrame>
        <p:nvGraphicFramePr>
          <p:cNvPr id="6" name="Object 5">
            <a:extLst>
              <a:ext uri="{FF2B5EF4-FFF2-40B4-BE49-F238E27FC236}">
                <a16:creationId xmlns:a16="http://schemas.microsoft.com/office/drawing/2014/main" id="{CF029A95-A9BC-4805-70E2-557FF6AE7D81}"/>
              </a:ext>
            </a:extLst>
          </p:cNvPr>
          <p:cNvGraphicFramePr>
            <a:graphicFrameLocks noChangeAspect="1"/>
          </p:cNvGraphicFramePr>
          <p:nvPr>
            <p:extLst>
              <p:ext uri="{D42A27DB-BD31-4B8C-83A1-F6EECF244321}">
                <p14:modId xmlns:p14="http://schemas.microsoft.com/office/powerpoint/2010/main" val="2004700570"/>
              </p:ext>
            </p:extLst>
          </p:nvPr>
        </p:nvGraphicFramePr>
        <p:xfrm>
          <a:off x="9686925" y="2177670"/>
          <a:ext cx="914400" cy="806450"/>
        </p:xfrm>
        <a:graphic>
          <a:graphicData uri="http://schemas.openxmlformats.org/presentationml/2006/ole">
            <mc:AlternateContent xmlns:mc="http://schemas.openxmlformats.org/markup-compatibility/2006">
              <mc:Choice xmlns:v="urn:schemas-microsoft-com:vml" Requires="v">
                <p:oleObj name="Acrobat Document" showAsIcon="1" r:id="rId4" imgW="914608" imgH="806335" progId="AcroExch.Document.DC">
                  <p:embed/>
                </p:oleObj>
              </mc:Choice>
              <mc:Fallback>
                <p:oleObj name="Acrobat Document" showAsIcon="1" r:id="rId4" imgW="914608" imgH="806335" progId="AcroExch.Document.DC">
                  <p:embed/>
                  <p:pic>
                    <p:nvPicPr>
                      <p:cNvPr id="6" name="Object 5">
                        <a:extLst>
                          <a:ext uri="{FF2B5EF4-FFF2-40B4-BE49-F238E27FC236}">
                            <a16:creationId xmlns:a16="http://schemas.microsoft.com/office/drawing/2014/main" id="{CF029A95-A9BC-4805-70E2-557FF6AE7D81}"/>
                          </a:ext>
                        </a:extLst>
                      </p:cNvPr>
                      <p:cNvPicPr/>
                      <p:nvPr/>
                    </p:nvPicPr>
                    <p:blipFill>
                      <a:blip r:embed="rId5"/>
                      <a:stretch>
                        <a:fillRect/>
                      </a:stretch>
                    </p:blipFill>
                    <p:spPr>
                      <a:xfrm>
                        <a:off x="9686925" y="2177670"/>
                        <a:ext cx="914400" cy="80645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B63AD94-9928-6BC1-5E00-A6598841423C}"/>
              </a:ext>
            </a:extLst>
          </p:cNvPr>
          <p:cNvSpPr txBox="1"/>
          <p:nvPr/>
        </p:nvSpPr>
        <p:spPr>
          <a:xfrm>
            <a:off x="8753475" y="1623940"/>
            <a:ext cx="2781300" cy="369332"/>
          </a:xfrm>
          <a:prstGeom prst="rect">
            <a:avLst/>
          </a:prstGeom>
          <a:noFill/>
        </p:spPr>
        <p:txBody>
          <a:bodyPr wrap="square" rtlCol="0">
            <a:spAutoFit/>
          </a:bodyPr>
          <a:lstStyle/>
          <a:p>
            <a:r>
              <a:rPr lang="en-GB" dirty="0"/>
              <a:t>For more information:-</a:t>
            </a:r>
          </a:p>
        </p:txBody>
      </p:sp>
    </p:spTree>
    <p:extLst>
      <p:ext uri="{BB962C8B-B14F-4D97-AF65-F5344CB8AC3E}">
        <p14:creationId xmlns:p14="http://schemas.microsoft.com/office/powerpoint/2010/main" val="4085338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4840-DAF3-A2A8-C262-D4E5266D5894}"/>
              </a:ext>
            </a:extLst>
          </p:cNvPr>
          <p:cNvSpPr>
            <a:spLocks noGrp="1"/>
          </p:cNvSpPr>
          <p:nvPr>
            <p:ph type="title"/>
          </p:nvPr>
        </p:nvSpPr>
        <p:spPr/>
        <p:txBody>
          <a:bodyPr>
            <a:normAutofit fontScale="90000"/>
          </a:bodyPr>
          <a:lstStyle/>
          <a:p>
            <a:br>
              <a:rPr lang="en-GB" sz="1800" dirty="0">
                <a:effectLst/>
                <a:latin typeface="Calibri" panose="020F0502020204030204" pitchFamily="34" charset="0"/>
                <a:ea typeface="Calibri" panose="020F0502020204030204" pitchFamily="34" charset="0"/>
              </a:rPr>
            </a:br>
            <a:r>
              <a:rPr lang="en-GB" sz="4000" dirty="0">
                <a:effectLst/>
                <a:latin typeface="Calibri" panose="020F0502020204030204" pitchFamily="34" charset="0"/>
                <a:ea typeface="Calibri" panose="020F0502020204030204" pitchFamily="34" charset="0"/>
              </a:rPr>
              <a:t>My Teen Brain </a:t>
            </a:r>
            <a:r>
              <a:rPr lang="en-GB" sz="4000" dirty="0">
                <a:latin typeface="Calibri" panose="020F0502020204030204" pitchFamily="34" charset="0"/>
                <a:ea typeface="Calibri" panose="020F0502020204030204" pitchFamily="34" charset="0"/>
              </a:rPr>
              <a:t>O</a:t>
            </a:r>
            <a:r>
              <a:rPr lang="en-GB" sz="4000" dirty="0">
                <a:effectLst/>
                <a:latin typeface="Calibri" panose="020F0502020204030204" pitchFamily="34" charset="0"/>
                <a:ea typeface="Calibri" panose="020F0502020204030204" pitchFamily="34" charset="0"/>
              </a:rPr>
              <a:t>nline </a:t>
            </a:r>
            <a:r>
              <a:rPr lang="en-GB" sz="4000" dirty="0">
                <a:latin typeface="Calibri" panose="020F0502020204030204" pitchFamily="34" charset="0"/>
                <a:ea typeface="Calibri" panose="020F0502020204030204" pitchFamily="34" charset="0"/>
              </a:rPr>
              <a:t>T</a:t>
            </a:r>
            <a:r>
              <a:rPr lang="en-GB" sz="4000" dirty="0">
                <a:effectLst/>
                <a:latin typeface="Calibri" panose="020F0502020204030204" pitchFamily="34" charset="0"/>
                <a:ea typeface="Calibri" panose="020F0502020204030204" pitchFamily="34" charset="0"/>
              </a:rPr>
              <a:t>raining</a:t>
            </a:r>
            <a:endParaRPr lang="en-GB" dirty="0"/>
          </a:p>
        </p:txBody>
      </p:sp>
      <p:sp>
        <p:nvSpPr>
          <p:cNvPr id="3" name="Content Placeholder 2">
            <a:extLst>
              <a:ext uri="{FF2B5EF4-FFF2-40B4-BE49-F238E27FC236}">
                <a16:creationId xmlns:a16="http://schemas.microsoft.com/office/drawing/2014/main" id="{59DA751F-B1BF-A4E6-9160-15F0A56063CF}"/>
              </a:ext>
            </a:extLst>
          </p:cNvPr>
          <p:cNvSpPr>
            <a:spLocks noGrp="1"/>
          </p:cNvSpPr>
          <p:nvPr>
            <p:ph idx="1"/>
          </p:nvPr>
        </p:nvSpPr>
        <p:spPr>
          <a:xfrm>
            <a:off x="265176" y="1580557"/>
            <a:ext cx="5621274" cy="4639267"/>
          </a:xfrm>
        </p:spPr>
        <p:txBody>
          <a:bodyPr>
            <a:normAutofit lnSpcReduction="10000"/>
          </a:bodyPr>
          <a:lstStyle/>
          <a:p>
            <a:r>
              <a:rPr lang="en-GB" sz="1800" dirty="0">
                <a:effectLst/>
                <a:latin typeface="Calibri" panose="020F0502020204030204" pitchFamily="34" charset="0"/>
                <a:ea typeface="Calibri" panose="020F0502020204030204" pitchFamily="34" charset="0"/>
              </a:rPr>
              <a:t>There are still some spaces left on the My Teen Brain Online Training course on </a:t>
            </a:r>
            <a:r>
              <a:rPr lang="en-GB" sz="1800" b="1" dirty="0">
                <a:effectLst/>
                <a:latin typeface="Calibri" panose="020F0502020204030204" pitchFamily="34" charset="0"/>
                <a:ea typeface="Calibri" panose="020F0502020204030204" pitchFamily="34" charset="0"/>
              </a:rPr>
              <a:t>Thursday 13</a:t>
            </a:r>
            <a:r>
              <a:rPr lang="en-GB" sz="1800" b="1" baseline="30000" dirty="0">
                <a:effectLst/>
                <a:latin typeface="Calibri" panose="020F0502020204030204" pitchFamily="34" charset="0"/>
                <a:ea typeface="Calibri" panose="020F0502020204030204" pitchFamily="34" charset="0"/>
              </a:rPr>
              <a:t>th</a:t>
            </a:r>
            <a:r>
              <a:rPr lang="en-GB" sz="1800" b="1" dirty="0">
                <a:effectLst/>
                <a:latin typeface="Calibri" panose="020F0502020204030204" pitchFamily="34" charset="0"/>
                <a:ea typeface="Calibri" panose="020F0502020204030204" pitchFamily="34" charset="0"/>
              </a:rPr>
              <a:t> February 2025.</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This 1-day CPD course, from 10am – 3pm for Hertfordshire practitioners working with parents of teenagers and/or working with teenagers or young people in Hertfordshire. </a:t>
            </a:r>
          </a:p>
          <a:p>
            <a:r>
              <a:rPr lang="en-GB" sz="1800" dirty="0">
                <a:effectLst/>
                <a:latin typeface="Calibri" panose="020F0502020204030204" pitchFamily="34" charset="0"/>
                <a:ea typeface="Calibri" panose="020F0502020204030204" pitchFamily="34" charset="0"/>
              </a:rPr>
              <a:t>It provides an opportunity to understand teenage brain development and the adolescent developmental process and consider both risk and resilience. It includes ideas and strategies for professionals working with teenagers and their parents to help them cope with challenging feelings and behaviour and to support young people in an emotionally healthy context. The day brings together the latest understanding from neuroscience and developmental psychology and the principles of The Nurturing Programme from Family Links The Centre For Emotional Health.</a:t>
            </a:r>
          </a:p>
          <a:p>
            <a:r>
              <a:rPr lang="en-GB" sz="1800" dirty="0">
                <a:effectLst/>
                <a:latin typeface="Calibri" panose="020F0502020204030204" pitchFamily="34" charset="0"/>
                <a:ea typeface="Calibri" panose="020F0502020204030204" pitchFamily="34" charset="0"/>
              </a:rPr>
              <a:t> </a:t>
            </a:r>
          </a:p>
          <a:p>
            <a:endParaRPr lang="en-GB" dirty="0"/>
          </a:p>
        </p:txBody>
      </p:sp>
      <p:sp>
        <p:nvSpPr>
          <p:cNvPr id="4" name="TextBox 3">
            <a:extLst>
              <a:ext uri="{FF2B5EF4-FFF2-40B4-BE49-F238E27FC236}">
                <a16:creationId xmlns:a16="http://schemas.microsoft.com/office/drawing/2014/main" id="{49A0FA66-DABA-8437-54EB-252706C9FEE6}"/>
              </a:ext>
            </a:extLst>
          </p:cNvPr>
          <p:cNvSpPr txBox="1"/>
          <p:nvPr/>
        </p:nvSpPr>
        <p:spPr>
          <a:xfrm>
            <a:off x="6477762" y="1400175"/>
            <a:ext cx="5162550" cy="4524315"/>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rPr>
              <a:t>Please find below the booking link for you to reserve your place on to one of our courses.  </a:t>
            </a:r>
          </a:p>
          <a:p>
            <a:endParaRPr lang="en-GB" sz="1800" dirty="0">
              <a:effectLst/>
              <a:latin typeface="Calibri" panose="020F0502020204030204" pitchFamily="34" charset="0"/>
              <a:ea typeface="Calibri" panose="020F0502020204030204" pitchFamily="34" charset="0"/>
            </a:endParaRPr>
          </a:p>
          <a:p>
            <a:r>
              <a:rPr lang="en-GB" sz="1800" b="1" dirty="0">
                <a:effectLst/>
                <a:latin typeface="Calibri" panose="020F0502020204030204" pitchFamily="34" charset="0"/>
                <a:ea typeface="Calibri" panose="020F0502020204030204" pitchFamily="34" charset="0"/>
              </a:rPr>
              <a:t>Thursday 13</a:t>
            </a:r>
            <a:r>
              <a:rPr lang="en-GB" sz="1800" b="1" baseline="30000" dirty="0">
                <a:effectLst/>
                <a:latin typeface="Calibri" panose="020F0502020204030204" pitchFamily="34" charset="0"/>
                <a:ea typeface="Calibri" panose="020F0502020204030204" pitchFamily="34" charset="0"/>
              </a:rPr>
              <a:t>th</a:t>
            </a:r>
            <a:r>
              <a:rPr lang="en-GB" sz="1800" b="1" dirty="0">
                <a:effectLst/>
                <a:latin typeface="Calibri" panose="020F0502020204030204" pitchFamily="34" charset="0"/>
                <a:ea typeface="Calibri" panose="020F0502020204030204" pitchFamily="34" charset="0"/>
              </a:rPr>
              <a:t> February 10am – 3pm </a:t>
            </a:r>
            <a:r>
              <a:rPr lang="en-GB" sz="1800" u="sng" dirty="0">
                <a:solidFill>
                  <a:srgbClr val="4472C4"/>
                </a:solidFill>
                <a:effectLst/>
                <a:latin typeface="Calibri" panose="020F0502020204030204" pitchFamily="34" charset="0"/>
                <a:ea typeface="Calibri" panose="020F0502020204030204" pitchFamily="34" charset="0"/>
                <a:hlinkClick r:id="rId2"/>
              </a:rPr>
              <a:t>My Teen Brain Online Training | Hertfordshire County Council</a:t>
            </a:r>
            <a:endParaRPr lang="en-GB" sz="1800" dirty="0">
              <a:effectLst/>
              <a:latin typeface="Calibri" panose="020F0502020204030204" pitchFamily="34" charset="0"/>
              <a:ea typeface="Calibri" panose="020F0502020204030204" pitchFamily="34" charset="0"/>
            </a:endParaRPr>
          </a:p>
          <a:p>
            <a:r>
              <a:rPr lang="en-GB" sz="1800" dirty="0">
                <a:solidFill>
                  <a:srgbClr val="4472C4"/>
                </a:solidFill>
                <a:effectLst/>
                <a:latin typeface="Calibri" panose="020F0502020204030204" pitchFamily="34" charset="0"/>
                <a:ea typeface="Calibri" panose="020F0502020204030204" pitchFamily="34" charset="0"/>
              </a:rPr>
              <a:t> </a:t>
            </a:r>
            <a:endParaRPr lang="en-GB" b="1" dirty="0">
              <a:latin typeface="Calibri" panose="020F0502020204030204" pitchFamily="34" charset="0"/>
              <a:ea typeface="Calibri" panose="020F0502020204030204" pitchFamily="34" charset="0"/>
            </a:endParaRPr>
          </a:p>
          <a:p>
            <a:r>
              <a:rPr lang="en-GB" sz="1800" b="1" dirty="0">
                <a:effectLst/>
                <a:latin typeface="Calibri" panose="020F0502020204030204" pitchFamily="34" charset="0"/>
                <a:ea typeface="Calibri" panose="020F0502020204030204" pitchFamily="34" charset="0"/>
              </a:rPr>
              <a:t>Tuesday 4</a:t>
            </a:r>
            <a:r>
              <a:rPr lang="en-GB" sz="1800" b="1" baseline="30000" dirty="0">
                <a:effectLst/>
                <a:latin typeface="Calibri" panose="020F0502020204030204" pitchFamily="34" charset="0"/>
                <a:ea typeface="Calibri" panose="020F0502020204030204" pitchFamily="34" charset="0"/>
              </a:rPr>
              <a:t>th</a:t>
            </a:r>
            <a:r>
              <a:rPr lang="en-GB" sz="1800" b="1" dirty="0">
                <a:effectLst/>
                <a:latin typeface="Calibri" panose="020F0502020204030204" pitchFamily="34" charset="0"/>
                <a:ea typeface="Calibri" panose="020F0502020204030204" pitchFamily="34" charset="0"/>
              </a:rPr>
              <a:t> March 2025 -  </a:t>
            </a:r>
            <a:r>
              <a:rPr lang="en-GB" sz="1800" u="sng" dirty="0">
                <a:solidFill>
                  <a:srgbClr val="0563C1"/>
                </a:solidFill>
                <a:effectLst/>
                <a:latin typeface="Calibri" panose="020F0502020204030204" pitchFamily="34" charset="0"/>
                <a:ea typeface="Calibri" panose="020F0502020204030204" pitchFamily="34" charset="0"/>
                <a:hlinkClick r:id="rId3"/>
              </a:rPr>
              <a:t>My Teen Brain Online Training | Hertfordshire County Council</a:t>
            </a:r>
            <a:endParaRPr lang="en-GB" sz="1800" dirty="0">
              <a:effectLst/>
              <a:latin typeface="Calibri" panose="020F0502020204030204" pitchFamily="34" charset="0"/>
              <a:ea typeface="Calibri" panose="020F0502020204030204" pitchFamily="34" charset="0"/>
            </a:endParaRPr>
          </a:p>
          <a:p>
            <a:r>
              <a:rPr lang="en-GB" sz="1800" b="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b="1" dirty="0">
                <a:effectLst/>
                <a:latin typeface="Calibri" panose="020F0502020204030204" pitchFamily="34" charset="0"/>
                <a:ea typeface="Calibri" panose="020F0502020204030204" pitchFamily="34" charset="0"/>
              </a:rPr>
              <a:t>Thursday 20</a:t>
            </a:r>
            <a:r>
              <a:rPr lang="en-GB" sz="1800" b="1" baseline="30000" dirty="0">
                <a:effectLst/>
                <a:latin typeface="Calibri" panose="020F0502020204030204" pitchFamily="34" charset="0"/>
                <a:ea typeface="Calibri" panose="020F0502020204030204" pitchFamily="34" charset="0"/>
              </a:rPr>
              <a:t>th</a:t>
            </a:r>
            <a:r>
              <a:rPr lang="en-GB" sz="1800" b="1" dirty="0">
                <a:effectLst/>
                <a:latin typeface="Calibri" panose="020F0502020204030204" pitchFamily="34" charset="0"/>
                <a:ea typeface="Calibri" panose="020F0502020204030204" pitchFamily="34" charset="0"/>
              </a:rPr>
              <a:t> March 2025 -  </a:t>
            </a:r>
            <a:r>
              <a:rPr lang="en-GB" sz="1800" u="sng" dirty="0">
                <a:solidFill>
                  <a:srgbClr val="0563C1"/>
                </a:solidFill>
                <a:effectLst/>
                <a:latin typeface="Calibri" panose="020F0502020204030204" pitchFamily="34" charset="0"/>
                <a:ea typeface="Calibri" panose="020F0502020204030204" pitchFamily="34" charset="0"/>
                <a:hlinkClick r:id="rId4"/>
              </a:rPr>
              <a:t>My Teen Brain Online Training | Hertfordshire County Council</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If you would like further information about our courses, please email </a:t>
            </a:r>
            <a:r>
              <a:rPr lang="en-GB" sz="1800" u="sng" dirty="0">
                <a:solidFill>
                  <a:srgbClr val="0563C1"/>
                </a:solidFill>
                <a:effectLst/>
                <a:latin typeface="Calibri" panose="020F0502020204030204" pitchFamily="34" charset="0"/>
                <a:ea typeface="Calibri" panose="020F0502020204030204" pitchFamily="34" charset="0"/>
                <a:hlinkClick r:id="rId5"/>
              </a:rPr>
              <a:t>CSStrategic.Partnerships@hertfordshire.gov.uk</a:t>
            </a:r>
            <a:endParaRPr lang="en-GB" sz="1800" dirty="0">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69177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AC2D-F747-2955-70B8-86A17100FC22}"/>
              </a:ext>
            </a:extLst>
          </p:cNvPr>
          <p:cNvSpPr>
            <a:spLocks noGrp="1"/>
          </p:cNvSpPr>
          <p:nvPr>
            <p:ph type="title"/>
          </p:nvPr>
        </p:nvSpPr>
        <p:spPr/>
        <p:txBody>
          <a:bodyPr/>
          <a:lstStyle/>
          <a:p>
            <a:r>
              <a:rPr lang="en-GB" dirty="0"/>
              <a:t>Introduction to Homelessness - </a:t>
            </a:r>
            <a:r>
              <a:rPr lang="en-GB" dirty="0">
                <a:solidFill>
                  <a:schemeClr val="tx1"/>
                </a:solidFill>
              </a:rPr>
              <a:t>Webinar</a:t>
            </a:r>
          </a:p>
        </p:txBody>
      </p:sp>
      <p:sp>
        <p:nvSpPr>
          <p:cNvPr id="3" name="Content Placeholder 2">
            <a:extLst>
              <a:ext uri="{FF2B5EF4-FFF2-40B4-BE49-F238E27FC236}">
                <a16:creationId xmlns:a16="http://schemas.microsoft.com/office/drawing/2014/main" id="{2E339266-1FF6-F4CE-7992-8108D2D43606}"/>
              </a:ext>
            </a:extLst>
          </p:cNvPr>
          <p:cNvSpPr>
            <a:spLocks noGrp="1"/>
          </p:cNvSpPr>
          <p:nvPr>
            <p:ph idx="1"/>
          </p:nvPr>
        </p:nvSpPr>
        <p:spPr>
          <a:xfrm>
            <a:off x="265176" y="1580558"/>
            <a:ext cx="5335524" cy="4667842"/>
          </a:xfrm>
        </p:spPr>
        <p:txBody>
          <a:bodyPr/>
          <a:lstStyle/>
          <a:p>
            <a:r>
              <a:rPr lang="en-GB" sz="1800" dirty="0">
                <a:solidFill>
                  <a:schemeClr val="tx1"/>
                </a:solidFill>
                <a:effectLst/>
                <a:latin typeface="Calibri" panose="020F0502020204030204" pitchFamily="34" charset="0"/>
                <a:ea typeface="Calibri" panose="020F0502020204030204" pitchFamily="34" charset="0"/>
              </a:rPr>
              <a:t>There is still time to book on to the </a:t>
            </a:r>
            <a:r>
              <a:rPr lang="en-GB" sz="1800" b="1" dirty="0">
                <a:solidFill>
                  <a:schemeClr val="tx1"/>
                </a:solidFill>
                <a:effectLst/>
                <a:latin typeface="Calibri" panose="020F0502020204030204" pitchFamily="34" charset="0"/>
                <a:ea typeface="Calibri" panose="020F0502020204030204" pitchFamily="34" charset="0"/>
              </a:rPr>
              <a:t>Introduction to Homelessness</a:t>
            </a:r>
            <a:r>
              <a:rPr lang="en-GB" sz="1800" dirty="0">
                <a:solidFill>
                  <a:schemeClr val="tx1"/>
                </a:solidFill>
                <a:effectLst/>
                <a:latin typeface="Calibri" panose="020F0502020204030204" pitchFamily="34" charset="0"/>
                <a:ea typeface="Calibri" panose="020F0502020204030204" pitchFamily="34" charset="0"/>
              </a:rPr>
              <a:t> webinar.</a:t>
            </a:r>
          </a:p>
          <a:p>
            <a:r>
              <a:rPr lang="en-GB" sz="1800" dirty="0">
                <a:solidFill>
                  <a:schemeClr val="tx1"/>
                </a:solidFill>
                <a:latin typeface="Calibri" panose="020F0502020204030204" pitchFamily="34" charset="0"/>
                <a:ea typeface="Calibri" panose="020F0502020204030204" pitchFamily="34" charset="0"/>
              </a:rPr>
              <a:t>Date: </a:t>
            </a:r>
            <a:r>
              <a:rPr lang="en-GB" sz="1800" dirty="0">
                <a:solidFill>
                  <a:schemeClr val="tx1"/>
                </a:solidFill>
                <a:effectLst/>
                <a:latin typeface="Calibri" panose="020F0502020204030204" pitchFamily="34" charset="0"/>
                <a:ea typeface="Calibri" panose="020F0502020204030204" pitchFamily="34" charset="0"/>
              </a:rPr>
              <a:t>Tuesday 25 Feb 2025 </a:t>
            </a:r>
          </a:p>
          <a:p>
            <a:r>
              <a:rPr lang="en-GB" sz="1800" dirty="0">
                <a:solidFill>
                  <a:schemeClr val="tx1"/>
                </a:solidFill>
                <a:latin typeface="Calibri" panose="020F0502020204030204" pitchFamily="34" charset="0"/>
                <a:ea typeface="Calibri" panose="020F0502020204030204" pitchFamily="34" charset="0"/>
              </a:rPr>
              <a:t>Time: </a:t>
            </a:r>
            <a:r>
              <a:rPr lang="en-GB" sz="1800" dirty="0">
                <a:solidFill>
                  <a:schemeClr val="tx1"/>
                </a:solidFill>
                <a:effectLst/>
                <a:latin typeface="Calibri" panose="020F0502020204030204" pitchFamily="34" charset="0"/>
                <a:ea typeface="Calibri" panose="020F0502020204030204" pitchFamily="34" charset="0"/>
              </a:rPr>
              <a:t>14.00 – 16.00</a:t>
            </a:r>
          </a:p>
          <a:p>
            <a:r>
              <a:rPr lang="en-GB" sz="1800" b="1" dirty="0">
                <a:solidFill>
                  <a:schemeClr val="tx1"/>
                </a:solidFill>
                <a:effectLst/>
                <a:latin typeface="Calibri" panose="020F0502020204030204" pitchFamily="34" charset="0"/>
                <a:ea typeface="Calibri" panose="020F0502020204030204" pitchFamily="34" charset="0"/>
              </a:rPr>
              <a:t> </a:t>
            </a:r>
            <a:r>
              <a:rPr lang="en-GB" sz="1800" b="1" u="sng" dirty="0">
                <a:solidFill>
                  <a:schemeClr val="tx1"/>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BOOK HERE</a:t>
            </a:r>
            <a:endParaRPr lang="en-GB" sz="1800" b="1" dirty="0">
              <a:solidFill>
                <a:schemeClr val="tx1"/>
              </a:solidFill>
              <a:effectLst/>
              <a:latin typeface="Calibri" panose="020F0502020204030204" pitchFamily="34" charset="0"/>
              <a:ea typeface="Calibri" panose="020F0502020204030204" pitchFamily="34" charset="0"/>
            </a:endParaRPr>
          </a:p>
          <a:p>
            <a:r>
              <a:rPr lang="en-GB" sz="1800" dirty="0">
                <a:solidFill>
                  <a:schemeClr val="tx1"/>
                </a:solidFill>
                <a:effectLst/>
                <a:latin typeface="Calibri" panose="020F0502020204030204" pitchFamily="34" charset="0"/>
                <a:ea typeface="Calibri" panose="020F0502020204030204" pitchFamily="34" charset="0"/>
              </a:rPr>
              <a:t> </a:t>
            </a:r>
          </a:p>
          <a:p>
            <a:r>
              <a:rPr lang="en-GB" sz="1800" dirty="0">
                <a:solidFill>
                  <a:schemeClr val="tx1"/>
                </a:solidFill>
                <a:latin typeface="Calibri" panose="020F0502020204030204" pitchFamily="34" charset="0"/>
                <a:ea typeface="Calibri" panose="020F0502020204030204" pitchFamily="34" charset="0"/>
              </a:rPr>
              <a:t>Leaflet attached below:</a:t>
            </a:r>
            <a:endParaRPr lang="en-GB" sz="1800" dirty="0">
              <a:solidFill>
                <a:schemeClr val="tx1"/>
              </a:solidFill>
              <a:effectLst/>
              <a:latin typeface="Calibri" panose="020F0502020204030204" pitchFamily="34" charset="0"/>
              <a:ea typeface="Calibri" panose="020F0502020204030204" pitchFamily="34" charset="0"/>
            </a:endParaRPr>
          </a:p>
          <a:p>
            <a:endParaRPr lang="en-GB" dirty="0"/>
          </a:p>
        </p:txBody>
      </p:sp>
      <p:pic>
        <p:nvPicPr>
          <p:cNvPr id="5" name="Picture 4">
            <a:extLst>
              <a:ext uri="{FF2B5EF4-FFF2-40B4-BE49-F238E27FC236}">
                <a16:creationId xmlns:a16="http://schemas.microsoft.com/office/drawing/2014/main" id="{7198C0BF-7AD0-1CE7-669F-D446B5C34D89}"/>
              </a:ext>
            </a:extLst>
          </p:cNvPr>
          <p:cNvPicPr>
            <a:picLocks noChangeAspect="1"/>
          </p:cNvPicPr>
          <p:nvPr/>
        </p:nvPicPr>
        <p:blipFill>
          <a:blip r:embed="rId3"/>
          <a:stretch>
            <a:fillRect/>
          </a:stretch>
        </p:blipFill>
        <p:spPr>
          <a:xfrm>
            <a:off x="6769595" y="1141420"/>
            <a:ext cx="4045890" cy="5606805"/>
          </a:xfrm>
          <a:prstGeom prst="rect">
            <a:avLst/>
          </a:prstGeom>
        </p:spPr>
      </p:pic>
      <p:graphicFrame>
        <p:nvGraphicFramePr>
          <p:cNvPr id="6" name="Object 5">
            <a:extLst>
              <a:ext uri="{FF2B5EF4-FFF2-40B4-BE49-F238E27FC236}">
                <a16:creationId xmlns:a16="http://schemas.microsoft.com/office/drawing/2014/main" id="{1F710718-D366-310D-FA22-2596B974573D}"/>
              </a:ext>
            </a:extLst>
          </p:cNvPr>
          <p:cNvGraphicFramePr>
            <a:graphicFrameLocks noChangeAspect="1"/>
          </p:cNvGraphicFramePr>
          <p:nvPr>
            <p:extLst>
              <p:ext uri="{D42A27DB-BD31-4B8C-83A1-F6EECF244321}">
                <p14:modId xmlns:p14="http://schemas.microsoft.com/office/powerpoint/2010/main" val="3108529057"/>
              </p:ext>
            </p:extLst>
          </p:nvPr>
        </p:nvGraphicFramePr>
        <p:xfrm>
          <a:off x="942975" y="4550797"/>
          <a:ext cx="1647825" cy="1453290"/>
        </p:xfrm>
        <a:graphic>
          <a:graphicData uri="http://schemas.openxmlformats.org/presentationml/2006/ole">
            <mc:AlternateContent xmlns:mc="http://schemas.openxmlformats.org/markup-compatibility/2006">
              <mc:Choice xmlns:v="urn:schemas-microsoft-com:vml" Requires="v">
                <p:oleObj name="Acrobat Document" showAsIcon="1" r:id="rId4" imgW="914608" imgH="806335" progId="AcroExch.Document.DC">
                  <p:embed/>
                </p:oleObj>
              </mc:Choice>
              <mc:Fallback>
                <p:oleObj name="Acrobat Document" showAsIcon="1" r:id="rId4" imgW="914608" imgH="806335" progId="AcroExch.Document.DC">
                  <p:embed/>
                  <p:pic>
                    <p:nvPicPr>
                      <p:cNvPr id="6" name="Object 5">
                        <a:extLst>
                          <a:ext uri="{FF2B5EF4-FFF2-40B4-BE49-F238E27FC236}">
                            <a16:creationId xmlns:a16="http://schemas.microsoft.com/office/drawing/2014/main" id="{1F710718-D366-310D-FA22-2596B974573D}"/>
                          </a:ext>
                        </a:extLst>
                      </p:cNvPr>
                      <p:cNvPicPr/>
                      <p:nvPr/>
                    </p:nvPicPr>
                    <p:blipFill>
                      <a:blip r:embed="rId5"/>
                      <a:stretch>
                        <a:fillRect/>
                      </a:stretch>
                    </p:blipFill>
                    <p:spPr>
                      <a:xfrm>
                        <a:off x="942975" y="4550797"/>
                        <a:ext cx="1647825" cy="1453290"/>
                      </a:xfrm>
                      <a:prstGeom prst="rect">
                        <a:avLst/>
                      </a:prstGeom>
                    </p:spPr>
                  </p:pic>
                </p:oleObj>
              </mc:Fallback>
            </mc:AlternateContent>
          </a:graphicData>
        </a:graphic>
      </p:graphicFrame>
    </p:spTree>
    <p:extLst>
      <p:ext uri="{BB962C8B-B14F-4D97-AF65-F5344CB8AC3E}">
        <p14:creationId xmlns:p14="http://schemas.microsoft.com/office/powerpoint/2010/main" val="2558739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AC2D-F747-2955-70B8-86A17100FC22}"/>
              </a:ext>
            </a:extLst>
          </p:cNvPr>
          <p:cNvSpPr>
            <a:spLocks noGrp="1"/>
          </p:cNvSpPr>
          <p:nvPr>
            <p:ph type="title"/>
          </p:nvPr>
        </p:nvSpPr>
        <p:spPr/>
        <p:txBody>
          <a:bodyPr/>
          <a:lstStyle/>
          <a:p>
            <a:r>
              <a:rPr lang="en-GB" dirty="0"/>
              <a:t>Understanding Trauma</a:t>
            </a:r>
            <a:endParaRPr lang="en-GB" dirty="0">
              <a:solidFill>
                <a:schemeClr val="tx1"/>
              </a:solidFill>
            </a:endParaRPr>
          </a:p>
        </p:txBody>
      </p:sp>
      <p:sp>
        <p:nvSpPr>
          <p:cNvPr id="3" name="Content Placeholder 2">
            <a:extLst>
              <a:ext uri="{FF2B5EF4-FFF2-40B4-BE49-F238E27FC236}">
                <a16:creationId xmlns:a16="http://schemas.microsoft.com/office/drawing/2014/main" id="{2E339266-1FF6-F4CE-7992-8108D2D43606}"/>
              </a:ext>
            </a:extLst>
          </p:cNvPr>
          <p:cNvSpPr>
            <a:spLocks noGrp="1"/>
          </p:cNvSpPr>
          <p:nvPr>
            <p:ph idx="1"/>
          </p:nvPr>
        </p:nvSpPr>
        <p:spPr>
          <a:xfrm>
            <a:off x="265176" y="1580558"/>
            <a:ext cx="5058664" cy="4667842"/>
          </a:xfrm>
        </p:spPr>
        <p:txBody>
          <a:bodyPr>
            <a:normAutofit fontScale="925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600" b="1" i="0" u="none" strike="noStrike" cap="none" normalizeH="0" baseline="0" dirty="0">
                <a:ln>
                  <a:noFill/>
                </a:ln>
                <a:solidFill>
                  <a:schemeClr val="tx1"/>
                </a:solidFill>
                <a:effectLst/>
                <a:latin typeface="Arial" panose="020B0604020202020204" pitchFamily="34" charset="0"/>
                <a:ea typeface="PMingLiU" panose="02020500000000000000" pitchFamily="18" charset="-120"/>
              </a:rPr>
              <a:t>A Programme for Parents in Herts whose children have experienced sexual abuse</a:t>
            </a:r>
            <a:br>
              <a:rPr kumimoji="0" lang="en-GB" altLang="en-US" sz="2600" b="1" i="0" u="none" strike="noStrike" cap="none" normalizeH="0" baseline="0" dirty="0">
                <a:ln>
                  <a:noFill/>
                </a:ln>
                <a:solidFill>
                  <a:schemeClr val="tx1"/>
                </a:solidFill>
                <a:effectLst/>
                <a:latin typeface="Arial" panose="020B0604020202020204" pitchFamily="34" charset="0"/>
                <a:ea typeface="PMingLiU" panose="02020500000000000000" pitchFamily="18" charset="-120"/>
              </a:rPr>
            </a:br>
            <a:endParaRPr lang="en-GB" altLang="en-US" dirty="0"/>
          </a:p>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t>Trauma Recovery CIC's Butterflies Community are able to offer a funded 6 session Understanding Trauma Programme for Parents in Herts whose children have experienced sexual abuse, with the option of joining a peer support group after.</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t>It's a free, psychoeducational programme that offers an opportunity for parents to become empowered by understanding their child's trauma, and become equipped with tools and support to aid their child's and their own healing.</a:t>
            </a:r>
            <a:endParaRPr lang="en-GB" dirty="0"/>
          </a:p>
        </p:txBody>
      </p:sp>
      <p:sp>
        <p:nvSpPr>
          <p:cNvPr id="7" name="Rectangle 3">
            <a:extLst>
              <a:ext uri="{FF2B5EF4-FFF2-40B4-BE49-F238E27FC236}">
                <a16:creationId xmlns:a16="http://schemas.microsoft.com/office/drawing/2014/main" id="{C63DF222-9441-EB03-4396-223B54CF5779}"/>
              </a:ext>
            </a:extLst>
          </p:cNvPr>
          <p:cNvSpPr>
            <a:spLocks noChangeArrowheads="1"/>
          </p:cNvSpPr>
          <p:nvPr/>
        </p:nvSpPr>
        <p:spPr bwMode="auto">
          <a:xfrm>
            <a:off x="-46477" y="36770"/>
            <a:ext cx="184731" cy="369332"/>
          </a:xfrm>
          <a:prstGeom prst="rect">
            <a:avLst/>
          </a:prstGeom>
          <a:solidFill>
            <a:srgbClr val="F3F2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756C4F52-D088-42CC-68B6-9104EEF691A0}"/>
              </a:ext>
            </a:extLst>
          </p:cNvPr>
          <p:cNvSpPr txBox="1"/>
          <p:nvPr/>
        </p:nvSpPr>
        <p:spPr>
          <a:xfrm>
            <a:off x="6429058" y="3043568"/>
            <a:ext cx="3648456" cy="2354491"/>
          </a:xfrm>
          <a:prstGeom prst="rect">
            <a:avLst/>
          </a:prstGeom>
          <a:noFill/>
        </p:spPr>
        <p:txBody>
          <a:bodyPr wrap="square">
            <a:spAutoFit/>
          </a:bodyPr>
          <a:lstStyle/>
          <a:p>
            <a:pPr eaLnBrk="0" fontAlgn="base" hangingPunct="0">
              <a:spcBef>
                <a:spcPct val="0"/>
              </a:spcBef>
              <a:spcAft>
                <a:spcPct val="0"/>
              </a:spcAft>
            </a:pPr>
            <a:r>
              <a:rPr lang="en-GB" altLang="en-US" sz="1900" dirty="0"/>
              <a:t>The first session is on 28</a:t>
            </a:r>
            <a:r>
              <a:rPr lang="en-GB" altLang="en-US" sz="1900" baseline="30000" dirty="0"/>
              <a:t>th</a:t>
            </a:r>
            <a:r>
              <a:rPr lang="en-GB" altLang="en-US" sz="1900" dirty="0"/>
              <a:t> February 2025 (online)</a:t>
            </a:r>
          </a:p>
          <a:p>
            <a:pPr eaLnBrk="0" fontAlgn="base" hangingPunct="0">
              <a:spcBef>
                <a:spcPct val="0"/>
              </a:spcBef>
              <a:spcAft>
                <a:spcPct val="0"/>
              </a:spcAft>
            </a:pPr>
            <a:r>
              <a:rPr lang="en-GB" altLang="en-US" sz="1900" dirty="0"/>
              <a:t>Parents/Carers self-refer via the leaflet. </a:t>
            </a:r>
          </a:p>
          <a:p>
            <a:pPr marL="346075" indent="-346075" eaLnBrk="0" fontAlgn="base" hangingPunct="0">
              <a:spcBef>
                <a:spcPct val="0"/>
              </a:spcBef>
              <a:spcAft>
                <a:spcPct val="0"/>
              </a:spcAft>
            </a:pPr>
            <a:endParaRPr lang="en-GB" altLang="en-US" sz="1700" dirty="0"/>
          </a:p>
          <a:p>
            <a:pPr marL="0" marR="0" lvl="0" indent="0" algn="l" defTabSz="914400" rtl="0" eaLnBrk="0" fontAlgn="base" latinLnBrk="0" hangingPunct="0">
              <a:lnSpc>
                <a:spcPct val="100000"/>
              </a:lnSpc>
              <a:spcBef>
                <a:spcPct val="0"/>
              </a:spcBef>
              <a:spcAft>
                <a:spcPct val="0"/>
              </a:spcAft>
              <a:buClrTx/>
              <a:buSzTx/>
              <a:buFontTx/>
              <a:buNone/>
              <a:tabLst/>
            </a:pPr>
            <a:br>
              <a:rPr lang="en-GB" altLang="en-US" dirty="0"/>
            </a:br>
            <a:r>
              <a:rPr lang="en-GB" altLang="en-US" dirty="0"/>
              <a:t>Please visit </a:t>
            </a:r>
            <a:r>
              <a:rPr lang="en-GB" altLang="en-US" dirty="0">
                <a:hlinkClick r:id="rId2"/>
              </a:rPr>
              <a:t>www.trcic.org</a:t>
            </a:r>
            <a:r>
              <a:rPr lang="en-GB" altLang="en-US" dirty="0"/>
              <a:t> for further information.</a:t>
            </a:r>
          </a:p>
        </p:txBody>
      </p:sp>
      <p:graphicFrame>
        <p:nvGraphicFramePr>
          <p:cNvPr id="10" name="Object 9">
            <a:extLst>
              <a:ext uri="{FF2B5EF4-FFF2-40B4-BE49-F238E27FC236}">
                <a16:creationId xmlns:a16="http://schemas.microsoft.com/office/drawing/2014/main" id="{3152B082-87DF-5D45-D2B9-94594D60EB20}"/>
              </a:ext>
            </a:extLst>
          </p:cNvPr>
          <p:cNvGraphicFramePr>
            <a:graphicFrameLocks noChangeAspect="1"/>
          </p:cNvGraphicFramePr>
          <p:nvPr>
            <p:extLst>
              <p:ext uri="{D42A27DB-BD31-4B8C-83A1-F6EECF244321}">
                <p14:modId xmlns:p14="http://schemas.microsoft.com/office/powerpoint/2010/main" val="1355641019"/>
              </p:ext>
            </p:extLst>
          </p:nvPr>
        </p:nvGraphicFramePr>
        <p:xfrm>
          <a:off x="10077514" y="3043568"/>
          <a:ext cx="1889760" cy="1429893"/>
        </p:xfrm>
        <a:graphic>
          <a:graphicData uri="http://schemas.openxmlformats.org/presentationml/2006/ole">
            <mc:AlternateContent xmlns:mc="http://schemas.openxmlformats.org/markup-compatibility/2006">
              <mc:Choice xmlns:v="urn:schemas-microsoft-com:vml" Requires="v">
                <p:oleObj name="Acrobat Document" showAsIcon="1" r:id="rId3" imgW="914608" imgH="806335" progId="AcroExch.Document.DC">
                  <p:embed/>
                </p:oleObj>
              </mc:Choice>
              <mc:Fallback>
                <p:oleObj name="Acrobat Document" showAsIcon="1" r:id="rId3" imgW="914608" imgH="806335" progId="AcroExch.Document.DC">
                  <p:embed/>
                  <p:pic>
                    <p:nvPicPr>
                      <p:cNvPr id="10" name="Object 9">
                        <a:extLst>
                          <a:ext uri="{FF2B5EF4-FFF2-40B4-BE49-F238E27FC236}">
                            <a16:creationId xmlns:a16="http://schemas.microsoft.com/office/drawing/2014/main" id="{3152B082-87DF-5D45-D2B9-94594D60EB20}"/>
                          </a:ext>
                        </a:extLst>
                      </p:cNvPr>
                      <p:cNvPicPr/>
                      <p:nvPr/>
                    </p:nvPicPr>
                    <p:blipFill>
                      <a:blip r:embed="rId4"/>
                      <a:stretch>
                        <a:fillRect/>
                      </a:stretch>
                    </p:blipFill>
                    <p:spPr>
                      <a:xfrm>
                        <a:off x="10077514" y="3043568"/>
                        <a:ext cx="1889760" cy="1429893"/>
                      </a:xfrm>
                      <a:prstGeom prst="rect">
                        <a:avLst/>
                      </a:prstGeom>
                    </p:spPr>
                  </p:pic>
                </p:oleObj>
              </mc:Fallback>
            </mc:AlternateContent>
          </a:graphicData>
        </a:graphic>
      </p:graphicFrame>
      <p:pic>
        <p:nvPicPr>
          <p:cNvPr id="1030" name="Picture 6">
            <a:extLst>
              <a:ext uri="{FF2B5EF4-FFF2-40B4-BE49-F238E27FC236}">
                <a16:creationId xmlns:a16="http://schemas.microsoft.com/office/drawing/2014/main" id="{B178DAF2-99EB-1501-6196-74D8C376FC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058" y="588010"/>
            <a:ext cx="3081973" cy="2175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405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1E6D1-828F-6828-C56D-1273053DE666}"/>
              </a:ext>
            </a:extLst>
          </p:cNvPr>
          <p:cNvSpPr>
            <a:spLocks noGrp="1"/>
          </p:cNvSpPr>
          <p:nvPr>
            <p:ph type="title"/>
          </p:nvPr>
        </p:nvSpPr>
        <p:spPr/>
        <p:txBody>
          <a:bodyPr/>
          <a:lstStyle/>
          <a:p>
            <a:r>
              <a:rPr lang="en-GB" dirty="0"/>
              <a:t>Refreshed Continuum of Need</a:t>
            </a:r>
          </a:p>
        </p:txBody>
      </p:sp>
      <p:sp>
        <p:nvSpPr>
          <p:cNvPr id="3" name="Content Placeholder 2">
            <a:extLst>
              <a:ext uri="{FF2B5EF4-FFF2-40B4-BE49-F238E27FC236}">
                <a16:creationId xmlns:a16="http://schemas.microsoft.com/office/drawing/2014/main" id="{2BEC3956-C9FF-DF0F-FCD7-C7BFFA6602DB}"/>
              </a:ext>
            </a:extLst>
          </p:cNvPr>
          <p:cNvSpPr>
            <a:spLocks noGrp="1"/>
          </p:cNvSpPr>
          <p:nvPr>
            <p:ph idx="1"/>
          </p:nvPr>
        </p:nvSpPr>
        <p:spPr>
          <a:xfrm>
            <a:off x="356615" y="1251204"/>
            <a:ext cx="7571961" cy="1349756"/>
          </a:xfrm>
        </p:spPr>
        <p:txBody>
          <a:bodyPr>
            <a:normAutofit fontScale="92500" lnSpcReduction="10000"/>
          </a:bodyPr>
          <a:lstStyle/>
          <a:p>
            <a:r>
              <a:rPr lang="en-GB" sz="1800" dirty="0">
                <a:effectLst/>
                <a:latin typeface="Calibri" panose="020F0502020204030204" pitchFamily="34" charset="0"/>
                <a:ea typeface="Calibri" panose="020F0502020204030204" pitchFamily="34" charset="0"/>
              </a:rPr>
              <a:t>Hertfordshire’s Continuum of Need has recently been refreshed.</a:t>
            </a:r>
          </a:p>
          <a:p>
            <a:r>
              <a:rPr lang="en-GB" sz="1800" dirty="0">
                <a:effectLst/>
                <a:latin typeface="Calibri" panose="020F0502020204030204" pitchFamily="34" charset="0"/>
                <a:ea typeface="Calibri" panose="020F0502020204030204" pitchFamily="34" charset="0"/>
              </a:rPr>
              <a:t>You can view the document together with a very useful flowchart for professionals to use when making referrals to Children’s Services. </a:t>
            </a:r>
          </a:p>
          <a:p>
            <a:r>
              <a:rPr lang="en-GB" sz="1800" dirty="0">
                <a:hlinkClick r:id="rId2"/>
              </a:rPr>
              <a:t>Information for professionals and volunteers | Hertfordshire County Council</a:t>
            </a:r>
            <a:endParaRPr lang="en-GB" sz="1800" dirty="0"/>
          </a:p>
          <a:p>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pPr marL="0" indent="0">
              <a:buNone/>
            </a:pPr>
            <a:endParaRPr lang="en-GB" dirty="0">
              <a:hlinkClick r:id="rId2"/>
            </a:endParaRPr>
          </a:p>
        </p:txBody>
      </p:sp>
      <p:pic>
        <p:nvPicPr>
          <p:cNvPr id="5" name="Picture 4">
            <a:extLst>
              <a:ext uri="{FF2B5EF4-FFF2-40B4-BE49-F238E27FC236}">
                <a16:creationId xmlns:a16="http://schemas.microsoft.com/office/drawing/2014/main" id="{05B2B03B-23EA-072E-228B-4FA077B44854}"/>
              </a:ext>
            </a:extLst>
          </p:cNvPr>
          <p:cNvPicPr>
            <a:picLocks noChangeAspect="1"/>
          </p:cNvPicPr>
          <p:nvPr/>
        </p:nvPicPr>
        <p:blipFill>
          <a:blip r:embed="rId3"/>
          <a:stretch>
            <a:fillRect/>
          </a:stretch>
        </p:blipFill>
        <p:spPr>
          <a:xfrm>
            <a:off x="7928577" y="78660"/>
            <a:ext cx="4263423" cy="5783660"/>
          </a:xfrm>
          <a:prstGeom prst="rect">
            <a:avLst/>
          </a:prstGeom>
        </p:spPr>
      </p:pic>
      <p:pic>
        <p:nvPicPr>
          <p:cNvPr id="6" name="Picture 5">
            <a:extLst>
              <a:ext uri="{FF2B5EF4-FFF2-40B4-BE49-F238E27FC236}">
                <a16:creationId xmlns:a16="http://schemas.microsoft.com/office/drawing/2014/main" id="{1FEEA0CE-FF2A-5824-F845-20B26871B5CF}"/>
              </a:ext>
            </a:extLst>
          </p:cNvPr>
          <p:cNvPicPr>
            <a:picLocks noChangeAspect="1"/>
          </p:cNvPicPr>
          <p:nvPr/>
        </p:nvPicPr>
        <p:blipFill>
          <a:blip r:embed="rId4"/>
          <a:stretch>
            <a:fillRect/>
          </a:stretch>
        </p:blipFill>
        <p:spPr>
          <a:xfrm>
            <a:off x="1499054" y="2721236"/>
            <a:ext cx="5528740" cy="3442921"/>
          </a:xfrm>
          <a:prstGeom prst="rect">
            <a:avLst/>
          </a:prstGeom>
        </p:spPr>
      </p:pic>
    </p:spTree>
    <p:extLst>
      <p:ext uri="{BB962C8B-B14F-4D97-AF65-F5344CB8AC3E}">
        <p14:creationId xmlns:p14="http://schemas.microsoft.com/office/powerpoint/2010/main" val="1674891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AC2D-F747-2955-70B8-86A17100FC22}"/>
              </a:ext>
            </a:extLst>
          </p:cNvPr>
          <p:cNvSpPr>
            <a:spLocks noGrp="1"/>
          </p:cNvSpPr>
          <p:nvPr>
            <p:ph type="title"/>
          </p:nvPr>
        </p:nvSpPr>
        <p:spPr/>
        <p:txBody>
          <a:bodyPr/>
          <a:lstStyle/>
          <a:p>
            <a:r>
              <a:rPr lang="en-GB" dirty="0"/>
              <a:t>Prevent</a:t>
            </a:r>
            <a:endParaRPr lang="en-GB" dirty="0">
              <a:solidFill>
                <a:schemeClr val="tx1"/>
              </a:solidFill>
            </a:endParaRPr>
          </a:p>
        </p:txBody>
      </p:sp>
      <p:sp>
        <p:nvSpPr>
          <p:cNvPr id="6" name="Content Placeholder 5">
            <a:extLst>
              <a:ext uri="{FF2B5EF4-FFF2-40B4-BE49-F238E27FC236}">
                <a16:creationId xmlns:a16="http://schemas.microsoft.com/office/drawing/2014/main" id="{BA25DFF3-2E0B-C947-62D7-965A0EE3CBC4}"/>
              </a:ext>
            </a:extLst>
          </p:cNvPr>
          <p:cNvSpPr>
            <a:spLocks noGrp="1"/>
          </p:cNvSpPr>
          <p:nvPr>
            <p:ph idx="1"/>
          </p:nvPr>
        </p:nvSpPr>
        <p:spPr>
          <a:xfrm>
            <a:off x="265175" y="1580558"/>
            <a:ext cx="7897749" cy="4401142"/>
          </a:xfrm>
        </p:spPr>
        <p:txBody>
          <a:bodyPr>
            <a:normAutofit fontScale="92500" lnSpcReduction="10000"/>
          </a:bodyPr>
          <a:lstStyle/>
          <a:p>
            <a:r>
              <a:rPr lang="en-GB" sz="3000" b="1" dirty="0">
                <a:solidFill>
                  <a:srgbClr val="70AD47"/>
                </a:solidFill>
                <a:effectLst/>
                <a:ea typeface="Calibri" panose="020F0502020204030204" pitchFamily="34" charset="0"/>
              </a:rPr>
              <a:t>Updated Prevent National Referral Form 2025</a:t>
            </a:r>
            <a:endParaRPr lang="en-GB" sz="2200" dirty="0">
              <a:effectLst/>
              <a:ea typeface="Calibri" panose="020F0502020204030204" pitchFamily="34" charset="0"/>
            </a:endParaRPr>
          </a:p>
          <a:p>
            <a:r>
              <a:rPr lang="en-GB" sz="2600" dirty="0">
                <a:solidFill>
                  <a:schemeClr val="tx1"/>
                </a:solidFill>
              </a:rPr>
              <a:t>We have successfully established a 3-way referral pathway for Prevent referrals in Hertfordshire through the Multi Agency Prevent Board and Counter-Terrorism Police partnership. </a:t>
            </a:r>
            <a:endParaRPr lang="en-GB" sz="2200" dirty="0">
              <a:solidFill>
                <a:schemeClr val="tx1"/>
              </a:solidFill>
              <a:effectLst/>
              <a:ea typeface="Calibri" panose="020F0502020204030204" pitchFamily="34" charset="0"/>
              <a:cs typeface="Calibri" panose="020F0502020204030204" pitchFamily="34" charset="0"/>
            </a:endParaRPr>
          </a:p>
          <a:p>
            <a:r>
              <a:rPr lang="en-GB" sz="2600" dirty="0">
                <a:solidFill>
                  <a:schemeClr val="tx1"/>
                </a:solidFill>
              </a:rPr>
              <a:t>Using the updated Prevent National Referral Form 2025, referrals will now go to CTP Prevent, the Fixed Intelligence Management Unit and the MASH. </a:t>
            </a:r>
          </a:p>
          <a:p>
            <a:r>
              <a:rPr lang="en-GB" sz="2600" dirty="0">
                <a:solidFill>
                  <a:schemeClr val="tx1"/>
                </a:solidFill>
              </a:rPr>
              <a:t>This new referral route ensures that all referrals are assessed by the relevant teams, with safeguarding needs and non-CT risks addressed by appropriate partners. </a:t>
            </a:r>
          </a:p>
          <a:p>
            <a:r>
              <a:rPr lang="en-GB" sz="2200" b="1" dirty="0">
                <a:solidFill>
                  <a:schemeClr val="tx1"/>
                </a:solidFill>
                <a:effectLst/>
                <a:ea typeface="Calibri" panose="020F0502020204030204" pitchFamily="34" charset="0"/>
                <a:cs typeface="Calibri" panose="020F0502020204030204" pitchFamily="34" charset="0"/>
              </a:rPr>
              <a:t>Please use the updated Prevent National Referral Form (January 2025) for all future referrals. </a:t>
            </a:r>
          </a:p>
          <a:p>
            <a:endParaRPr lang="en-GB" dirty="0"/>
          </a:p>
          <a:p>
            <a:endParaRPr lang="en-GB" dirty="0"/>
          </a:p>
        </p:txBody>
      </p:sp>
      <p:graphicFrame>
        <p:nvGraphicFramePr>
          <p:cNvPr id="7" name="Object 6">
            <a:extLst>
              <a:ext uri="{FF2B5EF4-FFF2-40B4-BE49-F238E27FC236}">
                <a16:creationId xmlns:a16="http://schemas.microsoft.com/office/drawing/2014/main" id="{C8457AD3-6368-853D-F9AD-7DEFD4FC9223}"/>
              </a:ext>
            </a:extLst>
          </p:cNvPr>
          <p:cNvGraphicFramePr>
            <a:graphicFrameLocks noChangeAspect="1"/>
          </p:cNvGraphicFramePr>
          <p:nvPr>
            <p:extLst>
              <p:ext uri="{D42A27DB-BD31-4B8C-83A1-F6EECF244321}">
                <p14:modId xmlns:p14="http://schemas.microsoft.com/office/powerpoint/2010/main" val="1267013551"/>
              </p:ext>
            </p:extLst>
          </p:nvPr>
        </p:nvGraphicFramePr>
        <p:xfrm>
          <a:off x="8625839" y="3159250"/>
          <a:ext cx="2316481" cy="2043008"/>
        </p:xfrm>
        <a:graphic>
          <a:graphicData uri="http://schemas.openxmlformats.org/presentationml/2006/ole">
            <mc:AlternateContent xmlns:mc="http://schemas.openxmlformats.org/markup-compatibility/2006">
              <mc:Choice xmlns:v="urn:schemas-microsoft-com:vml" Requires="v">
                <p:oleObj name="Acrobat Document" showAsIcon="1" r:id="rId2" imgW="914608" imgH="806335" progId="AcroExch.Document.DC">
                  <p:embed/>
                </p:oleObj>
              </mc:Choice>
              <mc:Fallback>
                <p:oleObj name="Acrobat Document" showAsIcon="1" r:id="rId2" imgW="914608" imgH="806335" progId="AcroExch.Document.DC">
                  <p:embed/>
                  <p:pic>
                    <p:nvPicPr>
                      <p:cNvPr id="7" name="Object 6">
                        <a:extLst>
                          <a:ext uri="{FF2B5EF4-FFF2-40B4-BE49-F238E27FC236}">
                            <a16:creationId xmlns:a16="http://schemas.microsoft.com/office/drawing/2014/main" id="{C8457AD3-6368-853D-F9AD-7DEFD4FC9223}"/>
                          </a:ext>
                        </a:extLst>
                      </p:cNvPr>
                      <p:cNvPicPr/>
                      <p:nvPr/>
                    </p:nvPicPr>
                    <p:blipFill>
                      <a:blip r:embed="rId3"/>
                      <a:stretch>
                        <a:fillRect/>
                      </a:stretch>
                    </p:blipFill>
                    <p:spPr>
                      <a:xfrm>
                        <a:off x="8625839" y="3159250"/>
                        <a:ext cx="2316481" cy="204300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E7A73878-238B-1ABF-448C-1284D8A9E901}"/>
              </a:ext>
            </a:extLst>
          </p:cNvPr>
          <p:cNvSpPr txBox="1"/>
          <p:nvPr/>
        </p:nvSpPr>
        <p:spPr>
          <a:xfrm>
            <a:off x="8636000" y="2600960"/>
            <a:ext cx="2630079" cy="369332"/>
          </a:xfrm>
          <a:prstGeom prst="rect">
            <a:avLst/>
          </a:prstGeom>
          <a:noFill/>
        </p:spPr>
        <p:txBody>
          <a:bodyPr wrap="none" rtlCol="0">
            <a:spAutoFit/>
          </a:bodyPr>
          <a:lstStyle/>
          <a:p>
            <a:r>
              <a:rPr lang="en-GB" dirty="0"/>
              <a:t>Download the form here:-</a:t>
            </a:r>
          </a:p>
        </p:txBody>
      </p:sp>
    </p:spTree>
    <p:extLst>
      <p:ext uri="{BB962C8B-B14F-4D97-AF65-F5344CB8AC3E}">
        <p14:creationId xmlns:p14="http://schemas.microsoft.com/office/powerpoint/2010/main" val="2174458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F1C5A-9E83-7840-FE08-663F1297F62F}"/>
              </a:ext>
            </a:extLst>
          </p:cNvPr>
          <p:cNvSpPr>
            <a:spLocks noGrp="1"/>
          </p:cNvSpPr>
          <p:nvPr>
            <p:ph type="title"/>
          </p:nvPr>
        </p:nvSpPr>
        <p:spPr/>
        <p:txBody>
          <a:bodyPr>
            <a:normAutofit/>
          </a:bodyPr>
          <a:lstStyle/>
          <a:p>
            <a:r>
              <a:rPr lang="en-GB" sz="4000" dirty="0"/>
              <a:t>FREE Healthy Homes for Healthier Lives Training</a:t>
            </a:r>
          </a:p>
        </p:txBody>
      </p:sp>
      <p:sp>
        <p:nvSpPr>
          <p:cNvPr id="3" name="Content Placeholder 2">
            <a:extLst>
              <a:ext uri="{FF2B5EF4-FFF2-40B4-BE49-F238E27FC236}">
                <a16:creationId xmlns:a16="http://schemas.microsoft.com/office/drawing/2014/main" id="{B71A4900-6903-4C29-7E58-42404C36624A}"/>
              </a:ext>
            </a:extLst>
          </p:cNvPr>
          <p:cNvSpPr>
            <a:spLocks noGrp="1"/>
          </p:cNvSpPr>
          <p:nvPr>
            <p:ph idx="1"/>
          </p:nvPr>
        </p:nvSpPr>
        <p:spPr>
          <a:xfrm>
            <a:off x="265176" y="1580557"/>
            <a:ext cx="5668899" cy="4582117"/>
          </a:xfrm>
        </p:spPr>
        <p:txBody>
          <a:bodyPr>
            <a:noAutofit/>
          </a:bodyPr>
          <a:lstStyle/>
          <a:p>
            <a:pPr>
              <a:spcAft>
                <a:spcPts val="1200"/>
              </a:spcAft>
            </a:pPr>
            <a:r>
              <a:rPr lang="en-GB" sz="1400" b="1" dirty="0">
                <a:solidFill>
                  <a:srgbClr val="242424"/>
                </a:solidFill>
                <a:effectLst/>
                <a:latin typeface="Calibri" panose="020F0502020204030204" pitchFamily="34" charset="0"/>
                <a:ea typeface="Calibri" panose="020F0502020204030204" pitchFamily="34" charset="0"/>
              </a:rPr>
              <a:t>The Public Health team at HCC in partnership with the district and borough council Environmental Health and Housing departments teams, are delivering </a:t>
            </a:r>
            <a:r>
              <a:rPr lang="en-GB" sz="1400" b="1" u="sng" dirty="0">
                <a:solidFill>
                  <a:srgbClr val="242424"/>
                </a:solidFill>
                <a:effectLst/>
                <a:latin typeface="Calibri" panose="020F0502020204030204" pitchFamily="34" charset="0"/>
                <a:ea typeface="Calibri" panose="020F0502020204030204" pitchFamily="34" charset="0"/>
              </a:rPr>
              <a:t>FREE training sessions</a:t>
            </a:r>
            <a:r>
              <a:rPr lang="en-GB" sz="1400" b="1" dirty="0">
                <a:solidFill>
                  <a:srgbClr val="242424"/>
                </a:solidFill>
                <a:effectLst/>
                <a:latin typeface="Calibri" panose="020F0502020204030204" pitchFamily="34" charset="0"/>
                <a:ea typeface="Calibri" panose="020F0502020204030204" pitchFamily="34" charset="0"/>
              </a:rPr>
              <a:t> that will address:</a:t>
            </a:r>
            <a:endParaRPr lang="en-GB" sz="1400" dirty="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400" dirty="0">
                <a:solidFill>
                  <a:srgbClr val="242424"/>
                </a:solidFill>
                <a:effectLst/>
                <a:latin typeface="Calibri" panose="020F0502020204030204" pitchFamily="34" charset="0"/>
                <a:ea typeface="Times New Roman" panose="02020603050405020304" pitchFamily="18" charset="0"/>
              </a:rPr>
              <a:t>Why there is an increased spotlight on damp and mould in Hertfordshire and what we are doing to address this.</a:t>
            </a:r>
            <a:endParaRPr lang="en-GB" sz="1400" dirty="0">
              <a:solidFill>
                <a:srgbClr val="242424"/>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400" dirty="0">
                <a:solidFill>
                  <a:srgbClr val="242424"/>
                </a:solidFill>
                <a:effectLst/>
                <a:latin typeface="Calibri" panose="020F0502020204030204" pitchFamily="34" charset="0"/>
                <a:ea typeface="Times New Roman" panose="02020603050405020304" pitchFamily="18" charset="0"/>
              </a:rPr>
              <a:t>The relationship between housing quality, conditions, defects, and health, including the various causes and risk factors that affect those at highest risk.</a:t>
            </a:r>
            <a:endParaRPr lang="en-GB" sz="1400" dirty="0">
              <a:solidFill>
                <a:srgbClr val="242424"/>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400" dirty="0">
                <a:solidFill>
                  <a:srgbClr val="242424"/>
                </a:solidFill>
                <a:effectLst/>
                <a:latin typeface="Calibri" panose="020F0502020204030204" pitchFamily="34" charset="0"/>
                <a:ea typeface="Times New Roman" panose="02020603050405020304" pitchFamily="18" charset="0"/>
              </a:rPr>
              <a:t>The role of Environmental Health and Housing Departments, their powers and limitations.</a:t>
            </a:r>
            <a:endParaRPr lang="en-GB" sz="1400" dirty="0">
              <a:solidFill>
                <a:srgbClr val="242424"/>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400" dirty="0">
                <a:solidFill>
                  <a:srgbClr val="242424"/>
                </a:solidFill>
                <a:effectLst/>
                <a:latin typeface="Calibri" panose="020F0502020204030204" pitchFamily="34" charset="0"/>
                <a:ea typeface="Times New Roman" panose="02020603050405020304" pitchFamily="18" charset="0"/>
              </a:rPr>
              <a:t>How to assess risk and use Hertfordshire's referral pathway.</a:t>
            </a:r>
            <a:endParaRPr lang="en-GB" sz="1400" dirty="0">
              <a:solidFill>
                <a:srgbClr val="242424"/>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1400" dirty="0">
                <a:solidFill>
                  <a:srgbClr val="242424"/>
                </a:solidFill>
                <a:effectLst/>
                <a:latin typeface="Calibri" panose="020F0502020204030204" pitchFamily="34" charset="0"/>
                <a:ea typeface="Times New Roman" panose="02020603050405020304" pitchFamily="18" charset="0"/>
              </a:rPr>
              <a:t>The role of those involved in renting in the social and private sector, including the responsibility of tenants, landlords and agencies.</a:t>
            </a:r>
            <a:endParaRPr lang="en-GB" sz="1400" b="1" dirty="0">
              <a:solidFill>
                <a:srgbClr val="242424"/>
              </a:solidFill>
              <a:effectLst/>
              <a:latin typeface="Calibri" panose="020F0502020204030204" pitchFamily="34" charset="0"/>
              <a:ea typeface="Calibri" panose="020F0502020204030204" pitchFamily="34" charset="0"/>
            </a:endParaRPr>
          </a:p>
          <a:p>
            <a:r>
              <a:rPr lang="en-GB" sz="1400" b="1" dirty="0">
                <a:solidFill>
                  <a:srgbClr val="242424"/>
                </a:solidFill>
                <a:effectLst/>
                <a:latin typeface="Calibri" panose="020F0502020204030204" pitchFamily="34" charset="0"/>
                <a:ea typeface="Calibri" panose="020F0502020204030204" pitchFamily="34" charset="0"/>
              </a:rPr>
              <a:t>Please share this opportunity with your colleagues and or any relevant partners.</a:t>
            </a:r>
            <a:r>
              <a:rPr lang="en-GB" sz="1400" dirty="0">
                <a:solidFill>
                  <a:srgbClr val="242424"/>
                </a:solidFill>
                <a:effectLst/>
                <a:latin typeface="Calibri" panose="020F0502020204030204" pitchFamily="34" charset="0"/>
                <a:ea typeface="Calibri" panose="020F0502020204030204" pitchFamily="34" charset="0"/>
              </a:rPr>
              <a:t> </a:t>
            </a:r>
            <a:endParaRPr lang="en-GB" sz="1400" dirty="0">
              <a:effectLst/>
              <a:latin typeface="Calibri" panose="020F0502020204030204" pitchFamily="34" charset="0"/>
              <a:ea typeface="Calibri" panose="020F0502020204030204" pitchFamily="34" charset="0"/>
            </a:endParaRPr>
          </a:p>
          <a:p>
            <a:endParaRPr lang="en-GB" sz="11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F53303A2-72FA-3548-5494-28FAD93D21D5}"/>
              </a:ext>
            </a:extLst>
          </p:cNvPr>
          <p:cNvSpPr txBox="1"/>
          <p:nvPr/>
        </p:nvSpPr>
        <p:spPr>
          <a:xfrm>
            <a:off x="6097524" y="2225010"/>
            <a:ext cx="5829300" cy="3293209"/>
          </a:xfrm>
          <a:prstGeom prst="rect">
            <a:avLst/>
          </a:prstGeom>
          <a:noFill/>
        </p:spPr>
        <p:txBody>
          <a:bodyPr wrap="square" rtlCol="0">
            <a:spAutoFit/>
          </a:bodyPr>
          <a:lstStyle/>
          <a:p>
            <a:pPr>
              <a:spcAft>
                <a:spcPts val="1200"/>
              </a:spcAft>
            </a:pPr>
            <a:r>
              <a:rPr lang="en-GB" b="1" dirty="0">
                <a:solidFill>
                  <a:srgbClr val="242424"/>
                </a:solidFill>
                <a:effectLst/>
                <a:latin typeface="Calibri" panose="020F0502020204030204" pitchFamily="34" charset="0"/>
                <a:ea typeface="Calibri" panose="020F0502020204030204" pitchFamily="34" charset="0"/>
              </a:rPr>
              <a:t>Please see below for upcoming dates and registration links: </a:t>
            </a:r>
          </a:p>
          <a:p>
            <a:pPr marL="285750" lvl="0" indent="-285750">
              <a:buSzPts val="1000"/>
              <a:buFont typeface="Arial" panose="020B0604020202020204" pitchFamily="34" charset="0"/>
              <a:buChar char="•"/>
              <a:tabLst>
                <a:tab pos="457200" algn="l"/>
              </a:tabLst>
            </a:pPr>
            <a:r>
              <a:rPr lang="en-GB" dirty="0">
                <a:solidFill>
                  <a:srgbClr val="242424"/>
                </a:solidFill>
                <a:effectLst/>
                <a:latin typeface="Calibri" panose="020F0502020204030204" pitchFamily="34" charset="0"/>
                <a:ea typeface="Times New Roman" panose="02020603050405020304" pitchFamily="18" charset="0"/>
              </a:rPr>
              <a:t>18th February 2025 (10.00 – 11.30am) – </a:t>
            </a:r>
            <a:r>
              <a:rPr lang="en-GB" u="sng" dirty="0">
                <a:solidFill>
                  <a:srgbClr val="0070C0"/>
                </a:solidFill>
                <a:effectLst/>
                <a:latin typeface="Calibri" panose="020F0502020204030204" pitchFamily="34" charset="0"/>
                <a:ea typeface="Times New Roman" panose="02020603050405020304" pitchFamily="18" charset="0"/>
                <a:hlinkClick r:id="rId2" tooltip="https://events.teams.microsoft.com/event/08821e46-f5de-4a12-920a-167652fb0362@53e92c36-6617-4e71-a989-dd739ad32a4d"/>
              </a:rPr>
              <a:t>please sign up here</a:t>
            </a:r>
            <a:endParaRPr lang="en-GB" dirty="0">
              <a:solidFill>
                <a:srgbClr val="242424"/>
              </a:solidFill>
              <a:effectLst/>
              <a:latin typeface="Calibri" panose="020F0502020204030204" pitchFamily="34" charset="0"/>
              <a:ea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GB" dirty="0">
                <a:solidFill>
                  <a:srgbClr val="242424"/>
                </a:solidFill>
                <a:effectLst/>
                <a:latin typeface="Calibri" panose="020F0502020204030204" pitchFamily="34" charset="0"/>
                <a:ea typeface="Times New Roman" panose="02020603050405020304" pitchFamily="18" charset="0"/>
              </a:rPr>
              <a:t>4th March 2025 (10.00 – 11.30am) – </a:t>
            </a:r>
            <a:r>
              <a:rPr lang="en-GB" u="sng" dirty="0">
                <a:solidFill>
                  <a:srgbClr val="0563C1"/>
                </a:solidFill>
                <a:effectLst/>
                <a:latin typeface="Calibri" panose="020F0502020204030204" pitchFamily="34" charset="0"/>
                <a:ea typeface="Times New Roman" panose="02020603050405020304" pitchFamily="18" charset="0"/>
                <a:hlinkClick r:id="rId3" tooltip="https://events.teams.microsoft.com/event/a6c9d3c2-4721-47a6-aafd-d9293b45a073@53e92c36-6617-4e71-a989-dd739ad32a4d"/>
              </a:rPr>
              <a:t>please sign up here</a:t>
            </a:r>
            <a:endParaRPr lang="en-GB" dirty="0">
              <a:solidFill>
                <a:srgbClr val="242424"/>
              </a:solidFill>
              <a:effectLst/>
              <a:latin typeface="Calibri" panose="020F0502020204030204" pitchFamily="34" charset="0"/>
              <a:ea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GB" dirty="0">
                <a:solidFill>
                  <a:srgbClr val="242424"/>
                </a:solidFill>
                <a:effectLst/>
                <a:latin typeface="Calibri" panose="020F0502020204030204" pitchFamily="34" charset="0"/>
                <a:ea typeface="Times New Roman" panose="02020603050405020304" pitchFamily="18" charset="0"/>
              </a:rPr>
              <a:t>18th March 2025 (10.00 – 11.30am) – </a:t>
            </a:r>
            <a:r>
              <a:rPr lang="en-GB" u="sng" dirty="0">
                <a:solidFill>
                  <a:srgbClr val="0563C1"/>
                </a:solidFill>
                <a:effectLst/>
                <a:latin typeface="Calibri" panose="020F0502020204030204" pitchFamily="34" charset="0"/>
                <a:ea typeface="Times New Roman" panose="02020603050405020304" pitchFamily="18" charset="0"/>
                <a:hlinkClick r:id="rId4" tooltip="https://events.teams.microsoft.com/event/7b165542-8603-447e-ae7c-007fd17d2a39@53e92c36-6617-4e71-a989-dd739ad32a4d"/>
              </a:rPr>
              <a:t>please sign up here</a:t>
            </a:r>
            <a:endParaRPr lang="en-GB" dirty="0">
              <a:effectLst/>
              <a:latin typeface="Calibri" panose="020F0502020204030204" pitchFamily="34" charset="0"/>
              <a:ea typeface="Calibri" panose="020F0502020204030204" pitchFamily="34" charset="0"/>
            </a:endParaRPr>
          </a:p>
          <a:p>
            <a:endParaRPr lang="en-GB" dirty="0">
              <a:solidFill>
                <a:srgbClr val="242424"/>
              </a:solidFill>
              <a:effectLst/>
              <a:latin typeface="Calibri" panose="020F0502020204030204" pitchFamily="34" charset="0"/>
              <a:ea typeface="Calibri" panose="020F0502020204030204" pitchFamily="34" charset="0"/>
            </a:endParaRPr>
          </a:p>
          <a:p>
            <a:r>
              <a:rPr lang="en-GB" dirty="0">
                <a:solidFill>
                  <a:srgbClr val="242424"/>
                </a:solidFill>
                <a:effectLst/>
                <a:latin typeface="Arial" panose="020B0604020202020204" pitchFamily="34" charset="0"/>
                <a:ea typeface="Calibri" panose="020F0502020204030204" pitchFamily="34" charset="0"/>
              </a:rPr>
              <a:t>Any questions, please contact the Healthy Places Public Health team: </a:t>
            </a:r>
            <a:r>
              <a:rPr lang="en-GB" u="sng" dirty="0">
                <a:solidFill>
                  <a:srgbClr val="0563C1"/>
                </a:solidFill>
                <a:effectLst/>
                <a:latin typeface="Arial" panose="020B0604020202020204" pitchFamily="34" charset="0"/>
                <a:ea typeface="Calibri" panose="020F0502020204030204" pitchFamily="34" charset="0"/>
                <a:hlinkClick r:id="rId5" tooltip="mailto:healthyplaces@hertfordshire.gov.uk"/>
              </a:rPr>
              <a:t>healthyplaces@hertfordshire.gov.uk</a:t>
            </a:r>
            <a:endParaRPr lang="en-GB"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2928590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A76B1-CEE3-E8AC-9C59-F6EA8D74CA45}"/>
              </a:ext>
            </a:extLst>
          </p:cNvPr>
          <p:cNvSpPr>
            <a:spLocks noGrp="1"/>
          </p:cNvSpPr>
          <p:nvPr>
            <p:ph type="title"/>
          </p:nvPr>
        </p:nvSpPr>
        <p:spPr/>
        <p:txBody>
          <a:bodyPr/>
          <a:lstStyle/>
          <a:p>
            <a:r>
              <a:rPr lang="en-GB" sz="4400" b="1">
                <a:solidFill>
                  <a:srgbClr val="00B0F0"/>
                </a:solidFill>
                <a:latin typeface="+mn-lt"/>
              </a:rPr>
              <a:t>Key Families First Links</a:t>
            </a:r>
            <a:endParaRPr lang="en-GB" sz="4400" b="1" dirty="0">
              <a:solidFill>
                <a:srgbClr val="00B0F0"/>
              </a:solidFill>
              <a:latin typeface="+mn-lt"/>
            </a:endParaRPr>
          </a:p>
        </p:txBody>
      </p:sp>
      <p:graphicFrame>
        <p:nvGraphicFramePr>
          <p:cNvPr id="7" name="Content Placeholder 2">
            <a:extLst>
              <a:ext uri="{FF2B5EF4-FFF2-40B4-BE49-F238E27FC236}">
                <a16:creationId xmlns:a16="http://schemas.microsoft.com/office/drawing/2014/main" id="{8DEC6395-B73D-A0D6-8C51-EE83CF06E462}"/>
              </a:ext>
            </a:extLst>
          </p:cNvPr>
          <p:cNvGraphicFramePr>
            <a:graphicFrameLocks noGrp="1"/>
          </p:cNvGraphicFramePr>
          <p:nvPr>
            <p:ph idx="1"/>
            <p:extLst>
              <p:ext uri="{D42A27DB-BD31-4B8C-83A1-F6EECF244321}">
                <p14:modId xmlns:p14="http://schemas.microsoft.com/office/powerpoint/2010/main" val="2599050203"/>
              </p:ext>
            </p:extLst>
          </p:nvPr>
        </p:nvGraphicFramePr>
        <p:xfrm>
          <a:off x="365760" y="1664208"/>
          <a:ext cx="11249591" cy="4204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2571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663-97DA-7282-3CB5-742A4FD26CEA}"/>
              </a:ext>
            </a:extLst>
          </p:cNvPr>
          <p:cNvSpPr>
            <a:spLocks noGrp="1"/>
          </p:cNvSpPr>
          <p:nvPr>
            <p:ph type="title"/>
          </p:nvPr>
        </p:nvSpPr>
        <p:spPr>
          <a:xfrm>
            <a:off x="0" y="96173"/>
            <a:ext cx="11375136" cy="833458"/>
          </a:xfrm>
        </p:spPr>
        <p:txBody>
          <a:bodyPr/>
          <a:lstStyle/>
          <a:p>
            <a:r>
              <a:rPr lang="en-GB" sz="5400" b="1" dirty="0">
                <a:solidFill>
                  <a:srgbClr val="00B0F0"/>
                </a:solidFill>
                <a:latin typeface="+mn-lt"/>
              </a:rPr>
              <a:t>New look FF Panels &amp; Practice Team</a:t>
            </a:r>
          </a:p>
        </p:txBody>
      </p:sp>
      <p:graphicFrame>
        <p:nvGraphicFramePr>
          <p:cNvPr id="5" name="Content Placeholder 8">
            <a:extLst>
              <a:ext uri="{FF2B5EF4-FFF2-40B4-BE49-F238E27FC236}">
                <a16:creationId xmlns:a16="http://schemas.microsoft.com/office/drawing/2014/main" id="{CF6021F5-B338-79F1-D37F-3340C28075A9}"/>
              </a:ext>
            </a:extLst>
          </p:cNvPr>
          <p:cNvGraphicFramePr>
            <a:graphicFrameLocks noGrp="1"/>
          </p:cNvGraphicFramePr>
          <p:nvPr>
            <p:ph idx="1"/>
          </p:nvPr>
        </p:nvGraphicFramePr>
        <p:xfrm>
          <a:off x="3762800" y="1243871"/>
          <a:ext cx="11374437" cy="4994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5041AFB3-5737-B4BA-2025-3A8ACCAE33E4}"/>
              </a:ext>
            </a:extLst>
          </p:cNvPr>
          <p:cNvGraphicFramePr/>
          <p:nvPr/>
        </p:nvGraphicFramePr>
        <p:xfrm>
          <a:off x="1" y="929631"/>
          <a:ext cx="6534364" cy="53090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52980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663-97DA-7282-3CB5-742A4FD26CEA}"/>
              </a:ext>
            </a:extLst>
          </p:cNvPr>
          <p:cNvSpPr>
            <a:spLocks noGrp="1"/>
          </p:cNvSpPr>
          <p:nvPr>
            <p:ph type="title"/>
          </p:nvPr>
        </p:nvSpPr>
        <p:spPr/>
        <p:txBody>
          <a:bodyPr/>
          <a:lstStyle/>
          <a:p>
            <a:r>
              <a:rPr lang="en-GB" sz="5400" b="1" dirty="0">
                <a:solidFill>
                  <a:srgbClr val="00B0F0"/>
                </a:solidFill>
                <a:latin typeface="+mn-lt"/>
              </a:rPr>
              <a:t>Parenting Courses</a:t>
            </a:r>
          </a:p>
        </p:txBody>
      </p:sp>
      <p:sp>
        <p:nvSpPr>
          <p:cNvPr id="3" name="Content Placeholder 2">
            <a:extLst>
              <a:ext uri="{FF2B5EF4-FFF2-40B4-BE49-F238E27FC236}">
                <a16:creationId xmlns:a16="http://schemas.microsoft.com/office/drawing/2014/main" id="{49B8816D-B1EB-2C5D-7FCE-A908369BA5C0}"/>
              </a:ext>
            </a:extLst>
          </p:cNvPr>
          <p:cNvSpPr>
            <a:spLocks noGrp="1"/>
          </p:cNvSpPr>
          <p:nvPr>
            <p:ph idx="1"/>
          </p:nvPr>
        </p:nvSpPr>
        <p:spPr/>
        <p:txBody>
          <a:bodyPr>
            <a:norm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Targeted parenting courses are commissioned by Family and Health Services Commissioning through the Targeted Parenting Framework (TPF). They will meet the most common parenting needs in Hertfordshire and will be a key contributor to the overall package of support that a parent receives.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Parenting courses to be delivered as part of a wider package of intervention and not in isolation.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Six providers have been commissioned through Family and Health Services Commissioning team:-</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ACA3E0E-C51C-49BC-36BD-F99DF7286C7A}"/>
              </a:ext>
            </a:extLst>
          </p:cNvPr>
          <p:cNvSpPr txBox="1"/>
          <p:nvPr/>
        </p:nvSpPr>
        <p:spPr>
          <a:xfrm>
            <a:off x="4126545" y="3857414"/>
            <a:ext cx="5108895" cy="2308324"/>
          </a:xfrm>
          <a:prstGeom prst="rect">
            <a:avLst/>
          </a:prstGeom>
          <a:noFill/>
        </p:spPr>
        <p:txBody>
          <a:bodyPr wrap="square" rtlCol="0">
            <a:spAutoFit/>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There is NO cost </a:t>
            </a:r>
            <a:r>
              <a:rPr lang="en-GB" sz="1800" dirty="0">
                <a:effectLst/>
                <a:latin typeface="Calibri" panose="020F0502020204030204" pitchFamily="34" charset="0"/>
                <a:ea typeface="Calibri" panose="020F0502020204030204" pitchFamily="34" charset="0"/>
                <a:cs typeface="Times New Roman" panose="02020603050405020304" pitchFamily="18" charset="0"/>
              </a:rPr>
              <a:t>families to attend. </a:t>
            </a:r>
          </a:p>
          <a:p>
            <a:endParaRPr lang="en-GB" b="1" dirty="0">
              <a:latin typeface="Calibri" panose="020F0502020204030204" pitchFamily="34" charset="0"/>
              <a:ea typeface="Calibri" panose="020F0502020204030204" pitchFamily="34" charset="0"/>
              <a:cs typeface="Times New Roman" panose="02020603050405020304" pitchFamily="18" charset="0"/>
            </a:endParaRPr>
          </a:p>
          <a:p>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Further information about workshops can be </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found on </a:t>
            </a:r>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2"/>
              </a:rPr>
              <a:t>The SEND Local Offer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and </a:t>
            </a:r>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3"/>
              </a:rPr>
              <a:t>Parenting directory</a:t>
            </a: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a:p>
            <a:endParaRPr lang="en-GB" dirty="0"/>
          </a:p>
        </p:txBody>
      </p:sp>
      <p:sp>
        <p:nvSpPr>
          <p:cNvPr id="6" name="TextBox 5">
            <a:extLst>
              <a:ext uri="{FF2B5EF4-FFF2-40B4-BE49-F238E27FC236}">
                <a16:creationId xmlns:a16="http://schemas.microsoft.com/office/drawing/2014/main" id="{E72D5D89-C0A9-DF48-5445-0033D8835253}"/>
              </a:ext>
            </a:extLst>
          </p:cNvPr>
          <p:cNvSpPr txBox="1"/>
          <p:nvPr/>
        </p:nvSpPr>
        <p:spPr>
          <a:xfrm>
            <a:off x="1344168" y="3837769"/>
            <a:ext cx="2100703" cy="2031325"/>
          </a:xfrm>
          <a:prstGeom prst="rect">
            <a:avLst/>
          </a:prstGeom>
          <a:noFill/>
        </p:spPr>
        <p:txBody>
          <a:bodyPr wrap="none" rtlCol="0">
            <a:spAutoFit/>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ADD-</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vance</a:t>
            </a: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Families in Focus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Family Lives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Families feeling safe</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SPACE</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Supporting links.</a:t>
            </a: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a:p>
            <a:endParaRPr lang="en-GB" dirty="0"/>
          </a:p>
        </p:txBody>
      </p:sp>
      <p:pic>
        <p:nvPicPr>
          <p:cNvPr id="8" name="Picture 7">
            <a:extLst>
              <a:ext uri="{FF2B5EF4-FFF2-40B4-BE49-F238E27FC236}">
                <a16:creationId xmlns:a16="http://schemas.microsoft.com/office/drawing/2014/main" id="{D466E332-5238-BF50-7013-E343E964EC05}"/>
              </a:ext>
            </a:extLst>
          </p:cNvPr>
          <p:cNvPicPr>
            <a:picLocks noChangeAspect="1"/>
          </p:cNvPicPr>
          <p:nvPr/>
        </p:nvPicPr>
        <p:blipFill>
          <a:blip r:embed="rId4"/>
          <a:stretch>
            <a:fillRect/>
          </a:stretch>
        </p:blipFill>
        <p:spPr>
          <a:xfrm>
            <a:off x="9027981" y="3652830"/>
            <a:ext cx="2597283" cy="2216264"/>
          </a:xfrm>
          <a:prstGeom prst="rect">
            <a:avLst/>
          </a:prstGeom>
        </p:spPr>
      </p:pic>
    </p:spTree>
    <p:extLst>
      <p:ext uri="{BB962C8B-B14F-4D97-AF65-F5344CB8AC3E}">
        <p14:creationId xmlns:p14="http://schemas.microsoft.com/office/powerpoint/2010/main" val="2505135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12671B-B52B-4B98-B52D-81D152E96B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0067682" y="5277677"/>
            <a:ext cx="2124460" cy="1584963"/>
          </a:xfrm>
          <a:prstGeom prst="rect">
            <a:avLst/>
          </a:prstGeom>
        </p:spPr>
      </p:pic>
      <p:pic>
        <p:nvPicPr>
          <p:cNvPr id="14" name="Picture 13">
            <a:extLst>
              <a:ext uri="{FF2B5EF4-FFF2-40B4-BE49-F238E27FC236}">
                <a16:creationId xmlns:a16="http://schemas.microsoft.com/office/drawing/2014/main" id="{24A32DD1-6DD4-BAB1-B543-EC541228CEB5}"/>
              </a:ext>
            </a:extLst>
          </p:cNvPr>
          <p:cNvPicPr>
            <a:picLocks noChangeAspect="1"/>
          </p:cNvPicPr>
          <p:nvPr/>
        </p:nvPicPr>
        <p:blipFill>
          <a:blip r:embed="rId3"/>
          <a:stretch>
            <a:fillRect/>
          </a:stretch>
        </p:blipFill>
        <p:spPr>
          <a:xfrm>
            <a:off x="7448814" y="1894579"/>
            <a:ext cx="3676946" cy="1250957"/>
          </a:xfrm>
          <a:prstGeom prst="rect">
            <a:avLst/>
          </a:prstGeom>
        </p:spPr>
      </p:pic>
      <p:sp>
        <p:nvSpPr>
          <p:cNvPr id="2" name="Title 1">
            <a:extLst>
              <a:ext uri="{FF2B5EF4-FFF2-40B4-BE49-F238E27FC236}">
                <a16:creationId xmlns:a16="http://schemas.microsoft.com/office/drawing/2014/main" id="{B6763C1E-44F8-4094-D0FB-DC6EB2E7DC23}"/>
              </a:ext>
            </a:extLst>
          </p:cNvPr>
          <p:cNvSpPr>
            <a:spLocks noGrp="1"/>
          </p:cNvSpPr>
          <p:nvPr>
            <p:ph type="title"/>
          </p:nvPr>
        </p:nvSpPr>
        <p:spPr/>
        <p:txBody>
          <a:bodyPr>
            <a:normAutofit/>
          </a:bodyPr>
          <a:lstStyle/>
          <a:p>
            <a:r>
              <a:rPr lang="en-GB" sz="5400" b="1" dirty="0">
                <a:solidFill>
                  <a:srgbClr val="00B0F0"/>
                </a:solidFill>
                <a:latin typeface="+mn-lt"/>
              </a:rPr>
              <a:t>Relationship Support</a:t>
            </a:r>
            <a:endParaRPr lang="en-GB" sz="5400" b="1" dirty="0">
              <a:solidFill>
                <a:srgbClr val="FF0000"/>
              </a:solidFill>
              <a:latin typeface="+mn-lt"/>
            </a:endParaRPr>
          </a:p>
        </p:txBody>
      </p:sp>
      <p:sp>
        <p:nvSpPr>
          <p:cNvPr id="6" name="Content Placeholder 5">
            <a:extLst>
              <a:ext uri="{FF2B5EF4-FFF2-40B4-BE49-F238E27FC236}">
                <a16:creationId xmlns:a16="http://schemas.microsoft.com/office/drawing/2014/main" id="{13EB033C-47CA-23F9-E067-BD464704585E}"/>
              </a:ext>
            </a:extLst>
          </p:cNvPr>
          <p:cNvSpPr>
            <a:spLocks noGrp="1"/>
          </p:cNvSpPr>
          <p:nvPr>
            <p:ph idx="1"/>
          </p:nvPr>
        </p:nvSpPr>
        <p:spPr/>
        <p:txBody>
          <a:bodyPr>
            <a:normAutofit/>
          </a:bodyPr>
          <a:lstStyle/>
          <a:p>
            <a:pPr algn="l"/>
            <a:r>
              <a:rPr lang="en-GB" b="1" i="0" dirty="0">
                <a:solidFill>
                  <a:srgbClr val="333333"/>
                </a:solidFill>
                <a:effectLst/>
                <a:latin typeface="Calibri" panose="020F0502020204030204" pitchFamily="34" charset="0"/>
              </a:rPr>
              <a:t>When working with families do you think about the quality of parental relationships?</a:t>
            </a:r>
          </a:p>
          <a:p>
            <a:pPr algn="l"/>
            <a:r>
              <a:rPr lang="en-GB" b="1" i="0" dirty="0">
                <a:solidFill>
                  <a:srgbClr val="333333"/>
                </a:solidFill>
                <a:effectLst/>
                <a:latin typeface="Calibri" panose="020F0502020204030204" pitchFamily="34" charset="0"/>
              </a:rPr>
              <a:t>Do you feel confident to ask questions about relationship quality?</a:t>
            </a:r>
          </a:p>
          <a:p>
            <a:pPr algn="l"/>
            <a:r>
              <a:rPr lang="en-GB" b="1" i="0" dirty="0">
                <a:solidFill>
                  <a:srgbClr val="333333"/>
                </a:solidFill>
                <a:effectLst/>
                <a:latin typeface="Calibri" panose="020F0502020204030204" pitchFamily="34" charset="0"/>
              </a:rPr>
              <a:t>Do you know where to go for relationship support?</a:t>
            </a:r>
          </a:p>
          <a:p>
            <a:pPr algn="l"/>
            <a:endParaRPr lang="en-GB" b="1" dirty="0">
              <a:solidFill>
                <a:srgbClr val="333333"/>
              </a:solidFill>
              <a:latin typeface="Calibri" panose="020F0502020204030204" pitchFamily="34" charset="0"/>
            </a:endParaRPr>
          </a:p>
          <a:p>
            <a:pPr algn="l"/>
            <a:r>
              <a:rPr lang="en-GB" dirty="0"/>
              <a:t>We have developed a </a:t>
            </a:r>
            <a:r>
              <a:rPr lang="en-GB" b="1" dirty="0">
                <a:hlinkClick r:id="rId4"/>
              </a:rPr>
              <a:t>webpage</a:t>
            </a:r>
            <a:r>
              <a:rPr lang="en-GB" dirty="0">
                <a:hlinkClick r:id="rId4"/>
              </a:rPr>
              <a:t> </a:t>
            </a:r>
            <a:r>
              <a:rPr lang="en-GB" dirty="0"/>
              <a:t>full of resources to support parents in conflict and a range of digital and group based courses:</a:t>
            </a:r>
          </a:p>
          <a:p>
            <a:pPr algn="l"/>
            <a:r>
              <a:rPr lang="en-GB" b="1" i="0" dirty="0">
                <a:solidFill>
                  <a:srgbClr val="333333"/>
                </a:solidFill>
                <a:effectLst/>
                <a:latin typeface="Calibri" panose="020F0502020204030204" pitchFamily="34" charset="0"/>
              </a:rPr>
              <a:t>	</a:t>
            </a:r>
          </a:p>
          <a:p>
            <a:endParaRPr lang="en-GB" dirty="0"/>
          </a:p>
        </p:txBody>
      </p:sp>
      <p:sp>
        <p:nvSpPr>
          <p:cNvPr id="7" name="TextBox 6">
            <a:extLst>
              <a:ext uri="{FF2B5EF4-FFF2-40B4-BE49-F238E27FC236}">
                <a16:creationId xmlns:a16="http://schemas.microsoft.com/office/drawing/2014/main" id="{A7AE4921-831E-A254-C4A6-B85DE56B947B}"/>
              </a:ext>
            </a:extLst>
          </p:cNvPr>
          <p:cNvSpPr txBox="1"/>
          <p:nvPr/>
        </p:nvSpPr>
        <p:spPr>
          <a:xfrm>
            <a:off x="1294697" y="4308842"/>
            <a:ext cx="3595817" cy="1200329"/>
          </a:xfrm>
          <a:prstGeom prst="rect">
            <a:avLst/>
          </a:prstGeom>
          <a:noFill/>
        </p:spPr>
        <p:txBody>
          <a:bodyPr wrap="square" rtlCol="0">
            <a:spAutoFit/>
          </a:bodyPr>
          <a:lstStyle/>
          <a:p>
            <a:pPr marL="285750" indent="-285750" algn="l">
              <a:buFont typeface="Arial" panose="020B0604020202020204" pitchFamily="34" charset="0"/>
              <a:buChar char="•"/>
            </a:pPr>
            <a:r>
              <a:rPr lang="en-GB" b="1" i="0" dirty="0">
                <a:solidFill>
                  <a:srgbClr val="333333"/>
                </a:solidFill>
                <a:effectLst/>
                <a:latin typeface="Calibri" panose="020F0502020204030204" pitchFamily="34" charset="0"/>
              </a:rPr>
              <a:t>Parenting when Separated</a:t>
            </a:r>
          </a:p>
          <a:p>
            <a:pPr marL="285750" indent="-285750" algn="l">
              <a:buFont typeface="Arial" panose="020B0604020202020204" pitchFamily="34" charset="0"/>
              <a:buChar char="•"/>
            </a:pPr>
            <a:r>
              <a:rPr lang="en-GB" b="1" i="0" dirty="0">
                <a:solidFill>
                  <a:srgbClr val="333333"/>
                </a:solidFill>
                <a:effectLst/>
                <a:latin typeface="Calibri" panose="020F0502020204030204" pitchFamily="34" charset="0"/>
              </a:rPr>
              <a:t>Parenting SEN children Through Separation</a:t>
            </a:r>
          </a:p>
          <a:p>
            <a:endParaRPr lang="en-GB" dirty="0"/>
          </a:p>
        </p:txBody>
      </p:sp>
      <p:sp>
        <p:nvSpPr>
          <p:cNvPr id="8" name="TextBox 7">
            <a:extLst>
              <a:ext uri="{FF2B5EF4-FFF2-40B4-BE49-F238E27FC236}">
                <a16:creationId xmlns:a16="http://schemas.microsoft.com/office/drawing/2014/main" id="{144FBA29-DAC3-4EAE-3D0C-EAA42F971090}"/>
              </a:ext>
            </a:extLst>
          </p:cNvPr>
          <p:cNvSpPr txBox="1"/>
          <p:nvPr/>
        </p:nvSpPr>
        <p:spPr>
          <a:xfrm>
            <a:off x="5920035" y="4201620"/>
            <a:ext cx="3595817" cy="1754326"/>
          </a:xfrm>
          <a:prstGeom prst="rect">
            <a:avLst/>
          </a:prstGeom>
          <a:noFill/>
        </p:spPr>
        <p:txBody>
          <a:bodyPr wrap="square" rtlCol="0">
            <a:spAutoFit/>
          </a:bodyPr>
          <a:lstStyle/>
          <a:p>
            <a:pPr marL="285750" indent="-285750" algn="l">
              <a:buFont typeface="Arial" panose="020B0604020202020204" pitchFamily="34" charset="0"/>
              <a:buChar char="•"/>
            </a:pPr>
            <a:r>
              <a:rPr lang="en-GB" b="1" i="0" dirty="0">
                <a:solidFill>
                  <a:srgbClr val="333333"/>
                </a:solidFill>
                <a:effectLst/>
                <a:latin typeface="Calibri" panose="020F0502020204030204" pitchFamily="34" charset="0"/>
              </a:rPr>
              <a:t>One Plus One Digital Interventions:-</a:t>
            </a:r>
          </a:p>
          <a:p>
            <a:pPr marL="742950" lvl="1" indent="-285750">
              <a:buFont typeface="Arial" panose="020B0604020202020204" pitchFamily="34" charset="0"/>
              <a:buChar char="•"/>
            </a:pPr>
            <a:r>
              <a:rPr lang="en-GB" dirty="0"/>
              <a:t>Arguing Better</a:t>
            </a:r>
            <a:endParaRPr lang="en-GB" dirty="0">
              <a:solidFill>
                <a:srgbClr val="333333"/>
              </a:solidFill>
              <a:latin typeface="Calibri" panose="020F0502020204030204" pitchFamily="34" charset="0"/>
            </a:endParaRPr>
          </a:p>
          <a:p>
            <a:pPr marL="742950" lvl="1" indent="-285750">
              <a:buFont typeface="Arial" panose="020B0604020202020204" pitchFamily="34" charset="0"/>
              <a:buChar char="•"/>
            </a:pPr>
            <a:r>
              <a:rPr lang="en-GB" dirty="0"/>
              <a:t>Me, You and Baby Too</a:t>
            </a:r>
            <a:endParaRPr lang="en-GB" dirty="0">
              <a:solidFill>
                <a:srgbClr val="333333"/>
              </a:solidFill>
              <a:latin typeface="Calibri" panose="020F0502020204030204" pitchFamily="34" charset="0"/>
            </a:endParaRPr>
          </a:p>
          <a:p>
            <a:pPr marL="742950" lvl="1" indent="-285750">
              <a:buFont typeface="Arial" panose="020B0604020202020204" pitchFamily="34" charset="0"/>
              <a:buChar char="•"/>
            </a:pPr>
            <a:r>
              <a:rPr lang="en-GB" dirty="0"/>
              <a:t>Getting It Right For Children</a:t>
            </a:r>
            <a:endParaRPr lang="en-GB" i="0" dirty="0">
              <a:solidFill>
                <a:srgbClr val="333333"/>
              </a:solidFill>
              <a:effectLst/>
              <a:latin typeface="Calibri" panose="020F0502020204030204" pitchFamily="34" charset="0"/>
            </a:endParaRPr>
          </a:p>
          <a:p>
            <a:endParaRPr lang="en-GB" dirty="0"/>
          </a:p>
        </p:txBody>
      </p:sp>
    </p:spTree>
    <p:extLst>
      <p:ext uri="{BB962C8B-B14F-4D97-AF65-F5344CB8AC3E}">
        <p14:creationId xmlns:p14="http://schemas.microsoft.com/office/powerpoint/2010/main" val="2427226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7A5B-F72F-5785-45C4-A26713E89B49}"/>
              </a:ext>
            </a:extLst>
          </p:cNvPr>
          <p:cNvSpPr>
            <a:spLocks noGrp="1"/>
          </p:cNvSpPr>
          <p:nvPr>
            <p:ph type="title"/>
          </p:nvPr>
        </p:nvSpPr>
        <p:spPr/>
        <p:txBody>
          <a:bodyPr>
            <a:normAutofit/>
          </a:bodyPr>
          <a:lstStyle/>
          <a:p>
            <a:r>
              <a:rPr lang="en-GB" sz="4000" dirty="0"/>
              <a:t>Reuse Shops Community Donations information</a:t>
            </a:r>
          </a:p>
        </p:txBody>
      </p:sp>
      <p:sp>
        <p:nvSpPr>
          <p:cNvPr id="3" name="Content Placeholder 2">
            <a:extLst>
              <a:ext uri="{FF2B5EF4-FFF2-40B4-BE49-F238E27FC236}">
                <a16:creationId xmlns:a16="http://schemas.microsoft.com/office/drawing/2014/main" id="{814B36A2-84E1-85FA-80D8-1703274237E9}"/>
              </a:ext>
            </a:extLst>
          </p:cNvPr>
          <p:cNvSpPr>
            <a:spLocks noGrp="1"/>
          </p:cNvSpPr>
          <p:nvPr>
            <p:ph idx="1"/>
          </p:nvPr>
        </p:nvSpPr>
        <p:spPr>
          <a:xfrm>
            <a:off x="265176" y="1580558"/>
            <a:ext cx="6983349" cy="4534492"/>
          </a:xfrm>
        </p:spPr>
        <p:txBody>
          <a:bodyPr/>
          <a:lstStyle/>
          <a:p>
            <a:pPr marL="342900" lvl="0" indent="-342900">
              <a:buFont typeface="Segoe UI" panose="020B0502040204020203" pitchFamily="34" charset="0"/>
              <a:buChar char="-"/>
            </a:pPr>
            <a:r>
              <a:rPr lang="en-GB" sz="1800" dirty="0">
                <a:effectLst/>
                <a:ea typeface="Times New Roman" panose="02020603050405020304" pitchFamily="18" charset="0"/>
              </a:rPr>
              <a:t>For colleagues in HCC, this intranet page has all the information including the link to make a referral:  </a:t>
            </a:r>
            <a:r>
              <a:rPr lang="en-GB" sz="1800" u="sng" dirty="0">
                <a:solidFill>
                  <a:srgbClr val="0000FF"/>
                </a:solidFill>
                <a:effectLst/>
                <a:ea typeface="Times New Roman" panose="02020603050405020304" pitchFamily="18" charset="0"/>
                <a:hlinkClick r:id="rId2"/>
              </a:rPr>
              <a:t>Reuse Shops Community Donations Scheme for households in need - Herts CC</a:t>
            </a:r>
            <a:endParaRPr lang="en-GB" sz="1800" dirty="0">
              <a:effectLst/>
              <a:ea typeface="Calibri" panose="020F0502020204030204" pitchFamily="34" charset="0"/>
            </a:endParaRPr>
          </a:p>
          <a:p>
            <a:pPr marL="342900" lvl="0" indent="-342900">
              <a:buFont typeface="Segoe UI" panose="020B0502040204020203" pitchFamily="34" charset="0"/>
              <a:buChar char="-"/>
            </a:pPr>
            <a:r>
              <a:rPr lang="en-GB" sz="1800" dirty="0">
                <a:effectLst/>
                <a:ea typeface="Times New Roman" panose="02020603050405020304" pitchFamily="18" charset="0"/>
              </a:rPr>
              <a:t>For colleagues outside of HCC, you can find information here on the internet:  </a:t>
            </a:r>
            <a:r>
              <a:rPr lang="en-GB" sz="1800" u="sng" dirty="0">
                <a:solidFill>
                  <a:srgbClr val="0000FF"/>
                </a:solidFill>
                <a:effectLst/>
                <a:ea typeface="Times New Roman" panose="02020603050405020304" pitchFamily="18" charset="0"/>
                <a:hlinkClick r:id="rId3"/>
              </a:rPr>
              <a:t>Reuse | Hertfordshire County Council</a:t>
            </a:r>
            <a:endParaRPr lang="en-GB" sz="1800" dirty="0">
              <a:effectLst/>
              <a:ea typeface="Calibri" panose="020F0502020204030204" pitchFamily="34" charset="0"/>
            </a:endParaRPr>
          </a:p>
          <a:p>
            <a:pPr marL="342900" lvl="0" indent="-342900">
              <a:buFont typeface="Segoe UI" panose="020B0502040204020203" pitchFamily="34" charset="0"/>
              <a:buChar char="-"/>
            </a:pPr>
            <a:r>
              <a:rPr lang="en-GB" sz="1800" dirty="0">
                <a:effectLst/>
                <a:ea typeface="Times New Roman" panose="02020603050405020304" pitchFamily="18" charset="0"/>
              </a:rPr>
              <a:t>The referral form is here: </a:t>
            </a:r>
            <a:r>
              <a:rPr lang="en-GB" sz="1800" u="sng" dirty="0">
                <a:solidFill>
                  <a:srgbClr val="0000FF"/>
                </a:solidFill>
                <a:effectLst/>
                <a:ea typeface="Times New Roman" panose="02020603050405020304" pitchFamily="18" charset="0"/>
                <a:hlinkClick r:id="rId4"/>
              </a:rPr>
              <a:t>Reuse Shop Community Donation form - Professionals</a:t>
            </a:r>
            <a:endParaRPr lang="en-GB" sz="1800" dirty="0">
              <a:effectLst/>
              <a:ea typeface="Calibri" panose="020F0502020204030204" pitchFamily="34" charset="0"/>
            </a:endParaRPr>
          </a:p>
          <a:p>
            <a:endParaRPr lang="en-GB" dirty="0"/>
          </a:p>
        </p:txBody>
      </p:sp>
      <p:pic>
        <p:nvPicPr>
          <p:cNvPr id="5" name="Picture 4">
            <a:extLst>
              <a:ext uri="{FF2B5EF4-FFF2-40B4-BE49-F238E27FC236}">
                <a16:creationId xmlns:a16="http://schemas.microsoft.com/office/drawing/2014/main" id="{7A28F4A4-968A-CF8B-AAA0-46CE1FDC99B7}"/>
              </a:ext>
            </a:extLst>
          </p:cNvPr>
          <p:cNvPicPr>
            <a:picLocks noChangeAspect="1"/>
          </p:cNvPicPr>
          <p:nvPr/>
        </p:nvPicPr>
        <p:blipFill>
          <a:blip r:embed="rId5"/>
          <a:stretch>
            <a:fillRect/>
          </a:stretch>
        </p:blipFill>
        <p:spPr>
          <a:xfrm>
            <a:off x="265176" y="4305842"/>
            <a:ext cx="8039513" cy="1943200"/>
          </a:xfrm>
          <a:prstGeom prst="rect">
            <a:avLst/>
          </a:prstGeom>
        </p:spPr>
      </p:pic>
      <p:graphicFrame>
        <p:nvGraphicFramePr>
          <p:cNvPr id="6" name="Object 5">
            <a:extLst>
              <a:ext uri="{FF2B5EF4-FFF2-40B4-BE49-F238E27FC236}">
                <a16:creationId xmlns:a16="http://schemas.microsoft.com/office/drawing/2014/main" id="{61255533-904D-FA32-DEBF-A5F9636A0109}"/>
              </a:ext>
            </a:extLst>
          </p:cNvPr>
          <p:cNvGraphicFramePr>
            <a:graphicFrameLocks noChangeAspect="1"/>
          </p:cNvGraphicFramePr>
          <p:nvPr>
            <p:extLst>
              <p:ext uri="{D42A27DB-BD31-4B8C-83A1-F6EECF244321}">
                <p14:modId xmlns:p14="http://schemas.microsoft.com/office/powerpoint/2010/main" val="4128559108"/>
              </p:ext>
            </p:extLst>
          </p:nvPr>
        </p:nvGraphicFramePr>
        <p:xfrm>
          <a:off x="9250161" y="2622550"/>
          <a:ext cx="1389264" cy="1225254"/>
        </p:xfrm>
        <a:graphic>
          <a:graphicData uri="http://schemas.openxmlformats.org/presentationml/2006/ole">
            <mc:AlternateContent xmlns:mc="http://schemas.openxmlformats.org/markup-compatibility/2006">
              <mc:Choice xmlns:v="urn:schemas-microsoft-com:vml" Requires="v">
                <p:oleObj name="Acrobat Document" showAsIcon="1" r:id="rId6" imgW="914608" imgH="806335" progId="AcroExch.Document.DC">
                  <p:embed/>
                </p:oleObj>
              </mc:Choice>
              <mc:Fallback>
                <p:oleObj name="Acrobat Document" showAsIcon="1" r:id="rId6" imgW="914608" imgH="806335" progId="AcroExch.Document.DC">
                  <p:embed/>
                  <p:pic>
                    <p:nvPicPr>
                      <p:cNvPr id="6" name="Object 5">
                        <a:extLst>
                          <a:ext uri="{FF2B5EF4-FFF2-40B4-BE49-F238E27FC236}">
                            <a16:creationId xmlns:a16="http://schemas.microsoft.com/office/drawing/2014/main" id="{61255533-904D-FA32-DEBF-A5F9636A0109}"/>
                          </a:ext>
                        </a:extLst>
                      </p:cNvPr>
                      <p:cNvPicPr/>
                      <p:nvPr/>
                    </p:nvPicPr>
                    <p:blipFill>
                      <a:blip r:embed="rId7"/>
                      <a:stretch>
                        <a:fillRect/>
                      </a:stretch>
                    </p:blipFill>
                    <p:spPr>
                      <a:xfrm>
                        <a:off x="9250161" y="2622550"/>
                        <a:ext cx="1389264" cy="1225254"/>
                      </a:xfrm>
                      <a:prstGeom prst="rect">
                        <a:avLst/>
                      </a:prstGeom>
                    </p:spPr>
                  </p:pic>
                </p:oleObj>
              </mc:Fallback>
            </mc:AlternateContent>
          </a:graphicData>
        </a:graphic>
      </p:graphicFrame>
    </p:spTree>
    <p:extLst>
      <p:ext uri="{BB962C8B-B14F-4D97-AF65-F5344CB8AC3E}">
        <p14:creationId xmlns:p14="http://schemas.microsoft.com/office/powerpoint/2010/main" val="2057880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AF0D-4AAC-AFCD-916A-787596F9D33C}"/>
              </a:ext>
            </a:extLst>
          </p:cNvPr>
          <p:cNvSpPr>
            <a:spLocks noGrp="1"/>
          </p:cNvSpPr>
          <p:nvPr>
            <p:ph type="title"/>
          </p:nvPr>
        </p:nvSpPr>
        <p:spPr/>
        <p:txBody>
          <a:bodyPr>
            <a:normAutofit fontScale="90000"/>
          </a:bodyPr>
          <a:lstStyle/>
          <a:p>
            <a:br>
              <a:rPr lang="en-GB" sz="4800" dirty="0">
                <a:effectLst/>
                <a:latin typeface="Calibri" panose="020F0502020204030204" pitchFamily="34" charset="0"/>
                <a:ea typeface="Calibri" panose="020F0502020204030204" pitchFamily="34" charset="0"/>
              </a:rPr>
            </a:br>
            <a:r>
              <a:rPr lang="en-GB" sz="3600" b="1" dirty="0">
                <a:solidFill>
                  <a:srgbClr val="00B0F0"/>
                </a:solidFill>
                <a:effectLst/>
                <a:latin typeface="Arial" panose="020B0604020202020204" pitchFamily="34" charset="0"/>
                <a:ea typeface="Calibri" panose="020F0502020204030204" pitchFamily="34" charset="0"/>
              </a:rPr>
              <a:t>Herts Sport &amp; Physical Activity Partnership Update</a:t>
            </a:r>
            <a:endParaRPr lang="en-GB" sz="4400" dirty="0"/>
          </a:p>
        </p:txBody>
      </p:sp>
      <p:sp>
        <p:nvSpPr>
          <p:cNvPr id="3" name="Content Placeholder 2">
            <a:extLst>
              <a:ext uri="{FF2B5EF4-FFF2-40B4-BE49-F238E27FC236}">
                <a16:creationId xmlns:a16="http://schemas.microsoft.com/office/drawing/2014/main" id="{49067140-E1FE-C38E-2137-871EB66A9F99}"/>
              </a:ext>
            </a:extLst>
          </p:cNvPr>
          <p:cNvSpPr>
            <a:spLocks noGrp="1"/>
          </p:cNvSpPr>
          <p:nvPr>
            <p:ph idx="1"/>
          </p:nvPr>
        </p:nvSpPr>
        <p:spPr>
          <a:xfrm>
            <a:off x="265176" y="1580557"/>
            <a:ext cx="5373624" cy="4658317"/>
          </a:xfrm>
        </p:spPr>
        <p:txBody>
          <a:bodyPr/>
          <a:lstStyle/>
          <a:p>
            <a:pPr marL="342900" lvl="0" indent="-342900">
              <a:buSzPts val="1000"/>
              <a:buFont typeface="Symbol" panose="05050102010706020507" pitchFamily="18" charset="2"/>
              <a:buChar char=""/>
              <a:tabLst>
                <a:tab pos="457200" algn="l"/>
              </a:tabLst>
            </a:pPr>
            <a:r>
              <a:rPr lang="en-GB" sz="2400" b="1" dirty="0">
                <a:solidFill>
                  <a:schemeClr val="tx1"/>
                </a:solidFill>
                <a:effectLst/>
                <a:latin typeface="Calibri" panose="020F0502020204030204" pitchFamily="34" charset="0"/>
                <a:ea typeface="Times New Roman" panose="02020603050405020304" pitchFamily="18" charset="0"/>
              </a:rPr>
              <a:t>Park Play</a:t>
            </a:r>
            <a:r>
              <a:rPr lang="en-GB" sz="2400" dirty="0">
                <a:solidFill>
                  <a:schemeClr val="tx1"/>
                </a:solidFill>
                <a:effectLst/>
                <a:latin typeface="Calibri" panose="020F0502020204030204" pitchFamily="34" charset="0"/>
                <a:ea typeface="Times New Roman" panose="02020603050405020304" pitchFamily="18" charset="0"/>
              </a:rPr>
              <a:t>: Taking place every Saturday 10am-12pm in </a:t>
            </a:r>
            <a:r>
              <a:rPr lang="en-GB" sz="2400" dirty="0">
                <a:solidFill>
                  <a:schemeClr val="tx1"/>
                </a:solidFill>
                <a:latin typeface="Calibri" panose="020F0502020204030204" pitchFamily="34" charset="0"/>
                <a:ea typeface="Times New Roman" panose="02020603050405020304" pitchFamily="18" charset="0"/>
              </a:rPr>
              <a:t>4</a:t>
            </a:r>
            <a:r>
              <a:rPr lang="en-GB" sz="2400" dirty="0">
                <a:solidFill>
                  <a:schemeClr val="tx1"/>
                </a:solidFill>
                <a:effectLst/>
                <a:latin typeface="Calibri" panose="020F0502020204030204" pitchFamily="34" charset="0"/>
                <a:ea typeface="Times New Roman" panose="02020603050405020304" pitchFamily="18" charset="0"/>
              </a:rPr>
              <a:t> parks across the county . (Please see the attached slide for more details.)</a:t>
            </a:r>
            <a:endParaRPr lang="en-GB" sz="2400" dirty="0">
              <a:solidFill>
                <a:schemeClr val="tx1"/>
              </a:solidFill>
              <a:effectLst/>
              <a:latin typeface="Calibri" panose="020F0502020204030204" pitchFamily="34" charset="0"/>
              <a:ea typeface="Calibri" panose="020F0502020204030204" pitchFamily="34" charset="0"/>
            </a:endParaRPr>
          </a:p>
          <a:p>
            <a:r>
              <a:rPr lang="en-GB" sz="2400" b="1" dirty="0">
                <a:solidFill>
                  <a:schemeClr val="tx1"/>
                </a:solidFill>
                <a:effectLst/>
                <a:latin typeface="Calibri" panose="020F0502020204030204" pitchFamily="34" charset="0"/>
                <a:ea typeface="Calibri" panose="020F0502020204030204" pitchFamily="34" charset="0"/>
              </a:rPr>
              <a:t>Apex 360 Update:</a:t>
            </a:r>
            <a:endParaRPr lang="en-GB" sz="2400" dirty="0">
              <a:solidFill>
                <a:schemeClr val="tx1"/>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2400" b="1" dirty="0">
                <a:solidFill>
                  <a:schemeClr val="tx1"/>
                </a:solidFill>
                <a:effectLst/>
                <a:latin typeface="Calibri" panose="020F0502020204030204" pitchFamily="34" charset="0"/>
                <a:ea typeface="Times New Roman" panose="02020603050405020304" pitchFamily="18" charset="0"/>
              </a:rPr>
              <a:t>Free Park Tennis</a:t>
            </a:r>
            <a:r>
              <a:rPr lang="en-GB" sz="2400" dirty="0">
                <a:solidFill>
                  <a:schemeClr val="tx1"/>
                </a:solidFill>
                <a:effectLst/>
                <a:latin typeface="Calibri" panose="020F0502020204030204" pitchFamily="34" charset="0"/>
                <a:ea typeface="Times New Roman" panose="02020603050405020304" pitchFamily="18" charset="0"/>
              </a:rPr>
              <a:t>: Sessions run every Saturday from 10–11 AM at Coronation Fields, Bennetts End. These are fun and engaging tennis sessions open to everyone, completely free of charge. (Details in the attached flyer.)</a:t>
            </a:r>
            <a:endParaRPr lang="en-GB" sz="2400" dirty="0">
              <a:solidFill>
                <a:schemeClr val="tx1"/>
              </a:solidFill>
              <a:effectLst/>
              <a:latin typeface="Calibri" panose="020F0502020204030204" pitchFamily="34" charset="0"/>
              <a:ea typeface="Calibri" panose="020F0502020204030204" pitchFamily="34" charset="0"/>
            </a:endParaRPr>
          </a:p>
          <a:p>
            <a:endParaRPr lang="en-GB" dirty="0"/>
          </a:p>
        </p:txBody>
      </p:sp>
      <p:pic>
        <p:nvPicPr>
          <p:cNvPr id="5" name="Picture 4">
            <a:extLst>
              <a:ext uri="{FF2B5EF4-FFF2-40B4-BE49-F238E27FC236}">
                <a16:creationId xmlns:a16="http://schemas.microsoft.com/office/drawing/2014/main" id="{A21BD0AD-B10E-F95D-B423-609666279AE1}"/>
              </a:ext>
            </a:extLst>
          </p:cNvPr>
          <p:cNvPicPr>
            <a:picLocks noChangeAspect="1"/>
          </p:cNvPicPr>
          <p:nvPr/>
        </p:nvPicPr>
        <p:blipFill>
          <a:blip r:embed="rId2"/>
          <a:stretch>
            <a:fillRect/>
          </a:stretch>
        </p:blipFill>
        <p:spPr>
          <a:xfrm>
            <a:off x="8855325" y="2638390"/>
            <a:ext cx="2784987" cy="1832012"/>
          </a:xfrm>
          <a:prstGeom prst="rect">
            <a:avLst/>
          </a:prstGeom>
        </p:spPr>
      </p:pic>
      <p:graphicFrame>
        <p:nvGraphicFramePr>
          <p:cNvPr id="6" name="Object 5">
            <a:hlinkClick r:id="" action="ppaction://ole?verb=0"/>
            <a:extLst>
              <a:ext uri="{FF2B5EF4-FFF2-40B4-BE49-F238E27FC236}">
                <a16:creationId xmlns:a16="http://schemas.microsoft.com/office/drawing/2014/main" id="{6285697D-718C-0A7C-5616-7B3F425E5330}"/>
              </a:ext>
            </a:extLst>
          </p:cNvPr>
          <p:cNvGraphicFramePr>
            <a:graphicFrameLocks noChangeAspect="1"/>
          </p:cNvGraphicFramePr>
          <p:nvPr>
            <p:extLst>
              <p:ext uri="{D42A27DB-BD31-4B8C-83A1-F6EECF244321}">
                <p14:modId xmlns:p14="http://schemas.microsoft.com/office/powerpoint/2010/main" val="3886469646"/>
              </p:ext>
            </p:extLst>
          </p:nvPr>
        </p:nvGraphicFramePr>
        <p:xfrm>
          <a:off x="5943925" y="1903929"/>
          <a:ext cx="1409700" cy="1243277"/>
        </p:xfrm>
        <a:graphic>
          <a:graphicData uri="http://schemas.openxmlformats.org/presentationml/2006/ole">
            <mc:AlternateContent xmlns:mc="http://schemas.openxmlformats.org/markup-compatibility/2006">
              <mc:Choice xmlns:v="urn:schemas-microsoft-com:vml" Requires="v">
                <p:oleObj name="Presentation" showAsIcon="1" r:id="rId3" imgW="914608" imgH="806335" progId="PowerPoint.Show.12">
                  <p:embed/>
                </p:oleObj>
              </mc:Choice>
              <mc:Fallback>
                <p:oleObj name="Presentation" showAsIcon="1" r:id="rId3" imgW="914608" imgH="806335" progId="PowerPoint.Show.12">
                  <p:embed/>
                  <p:pic>
                    <p:nvPicPr>
                      <p:cNvPr id="6" name="Object 5">
                        <a:hlinkClick r:id="" action="ppaction://ole?verb=0"/>
                        <a:extLst>
                          <a:ext uri="{FF2B5EF4-FFF2-40B4-BE49-F238E27FC236}">
                            <a16:creationId xmlns:a16="http://schemas.microsoft.com/office/drawing/2014/main" id="{6285697D-718C-0A7C-5616-7B3F425E5330}"/>
                          </a:ext>
                        </a:extLst>
                      </p:cNvPr>
                      <p:cNvPicPr/>
                      <p:nvPr/>
                    </p:nvPicPr>
                    <p:blipFill>
                      <a:blip r:embed="rId4"/>
                      <a:stretch>
                        <a:fillRect/>
                      </a:stretch>
                    </p:blipFill>
                    <p:spPr>
                      <a:xfrm>
                        <a:off x="5943925" y="1903929"/>
                        <a:ext cx="1409700" cy="124327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67A6A548-7D53-12EC-22AE-B0CD9502567C}"/>
              </a:ext>
            </a:extLst>
          </p:cNvPr>
          <p:cNvGraphicFramePr>
            <a:graphicFrameLocks noChangeAspect="1"/>
          </p:cNvGraphicFramePr>
          <p:nvPr>
            <p:extLst>
              <p:ext uri="{D42A27DB-BD31-4B8C-83A1-F6EECF244321}">
                <p14:modId xmlns:p14="http://schemas.microsoft.com/office/powerpoint/2010/main" val="3954010241"/>
              </p:ext>
            </p:extLst>
          </p:nvPr>
        </p:nvGraphicFramePr>
        <p:xfrm>
          <a:off x="6096000" y="3909715"/>
          <a:ext cx="1257625" cy="1109155"/>
        </p:xfrm>
        <a:graphic>
          <a:graphicData uri="http://schemas.openxmlformats.org/presentationml/2006/ole">
            <mc:AlternateContent xmlns:mc="http://schemas.openxmlformats.org/markup-compatibility/2006">
              <mc:Choice xmlns:v="urn:schemas-microsoft-com:vml" Requires="v">
                <p:oleObj name="Acrobat Document" showAsIcon="1" r:id="rId5" imgW="914608" imgH="806335" progId="AcroExch.Document.DC">
                  <p:embed/>
                </p:oleObj>
              </mc:Choice>
              <mc:Fallback>
                <p:oleObj name="Acrobat Document" showAsIcon="1" r:id="rId5" imgW="914608" imgH="806335" progId="AcroExch.Document.DC">
                  <p:embed/>
                  <p:pic>
                    <p:nvPicPr>
                      <p:cNvPr id="7" name="Object 6">
                        <a:extLst>
                          <a:ext uri="{FF2B5EF4-FFF2-40B4-BE49-F238E27FC236}">
                            <a16:creationId xmlns:a16="http://schemas.microsoft.com/office/drawing/2014/main" id="{67A6A548-7D53-12EC-22AE-B0CD9502567C}"/>
                          </a:ext>
                        </a:extLst>
                      </p:cNvPr>
                      <p:cNvPicPr/>
                      <p:nvPr/>
                    </p:nvPicPr>
                    <p:blipFill>
                      <a:blip r:embed="rId6"/>
                      <a:stretch>
                        <a:fillRect/>
                      </a:stretch>
                    </p:blipFill>
                    <p:spPr>
                      <a:xfrm>
                        <a:off x="6096000" y="3909715"/>
                        <a:ext cx="1257625" cy="1109155"/>
                      </a:xfrm>
                      <a:prstGeom prst="rect">
                        <a:avLst/>
                      </a:prstGeom>
                    </p:spPr>
                  </p:pic>
                </p:oleObj>
              </mc:Fallback>
            </mc:AlternateContent>
          </a:graphicData>
        </a:graphic>
      </p:graphicFrame>
    </p:spTree>
    <p:extLst>
      <p:ext uri="{BB962C8B-B14F-4D97-AF65-F5344CB8AC3E}">
        <p14:creationId xmlns:p14="http://schemas.microsoft.com/office/powerpoint/2010/main" val="2775986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8984-E605-095D-C0C8-E5A227537794}"/>
              </a:ext>
            </a:extLst>
          </p:cNvPr>
          <p:cNvSpPr>
            <a:spLocks noGrp="1"/>
          </p:cNvSpPr>
          <p:nvPr>
            <p:ph type="title"/>
          </p:nvPr>
        </p:nvSpPr>
        <p:spPr>
          <a:xfrm>
            <a:off x="408432" y="420624"/>
            <a:ext cx="11375136" cy="833458"/>
          </a:xfrm>
        </p:spPr>
        <p:txBody>
          <a:bodyPr>
            <a:noAutofit/>
          </a:bodyPr>
          <a:lstStyle/>
          <a:p>
            <a:br>
              <a:rPr lang="en-GB" sz="3600" b="1" dirty="0">
                <a:solidFill>
                  <a:srgbClr val="00B0F0"/>
                </a:solidFill>
                <a:effectLst/>
                <a:latin typeface="Calibri" panose="020F0502020204030204" pitchFamily="34" charset="0"/>
                <a:ea typeface="Calibri" panose="020F0502020204030204" pitchFamily="34" charset="0"/>
              </a:rPr>
            </a:br>
            <a:r>
              <a:rPr lang="en-GB" sz="3600" b="1" dirty="0">
                <a:solidFill>
                  <a:srgbClr val="00B0F0"/>
                </a:solidFill>
                <a:effectLst/>
                <a:latin typeface="Calibri" panose="020F0502020204030204" pitchFamily="34" charset="0"/>
                <a:ea typeface="Calibri" panose="020F0502020204030204" pitchFamily="34" charset="0"/>
              </a:rPr>
              <a:t>HIGH FIVE </a:t>
            </a:r>
            <a:r>
              <a:rPr lang="en-GB" sz="3600" dirty="0">
                <a:effectLst/>
                <a:latin typeface="Calibri" panose="020F0502020204030204" pitchFamily="34" charset="0"/>
                <a:ea typeface="Calibri" panose="020F0502020204030204" pitchFamily="34" charset="0"/>
              </a:rPr>
              <a:t>Camps – half term activities</a:t>
            </a:r>
            <a:endParaRPr lang="en-GB" dirty="0"/>
          </a:p>
        </p:txBody>
      </p:sp>
      <p:sp>
        <p:nvSpPr>
          <p:cNvPr id="3" name="Content Placeholder 2">
            <a:extLst>
              <a:ext uri="{FF2B5EF4-FFF2-40B4-BE49-F238E27FC236}">
                <a16:creationId xmlns:a16="http://schemas.microsoft.com/office/drawing/2014/main" id="{FF745C2C-6650-579F-6086-3363E7139C94}"/>
              </a:ext>
            </a:extLst>
          </p:cNvPr>
          <p:cNvSpPr>
            <a:spLocks noGrp="1"/>
          </p:cNvSpPr>
          <p:nvPr>
            <p:ph idx="1"/>
          </p:nvPr>
        </p:nvSpPr>
        <p:spPr>
          <a:xfrm>
            <a:off x="265177" y="1580558"/>
            <a:ext cx="6097524" cy="4515442"/>
          </a:xfrm>
        </p:spPr>
        <p:txBody>
          <a:bodyPr/>
          <a:lstStyle/>
          <a:p>
            <a:r>
              <a:rPr lang="en-GB" b="1" dirty="0">
                <a:effectLst/>
                <a:latin typeface="Calibri" panose="020F0502020204030204" pitchFamily="34" charset="0"/>
                <a:ea typeface="Calibri" panose="020F0502020204030204" pitchFamily="34" charset="0"/>
              </a:rPr>
              <a:t>Due to a system change, eligible parents will now NOT require a booking code from their schools to secure their place(s). </a:t>
            </a:r>
            <a:r>
              <a:rPr lang="en-GB" dirty="0">
                <a:effectLst/>
                <a:latin typeface="Calibri" panose="020F0502020204030204" pitchFamily="34" charset="0"/>
                <a:ea typeface="Calibri" panose="020F0502020204030204" pitchFamily="34" charset="0"/>
              </a:rPr>
              <a:t>They simply need to click on the relevant link on the attached flyer to take them to the booking platform Kids Club HQ.</a:t>
            </a:r>
          </a:p>
          <a:p>
            <a:r>
              <a:rPr lang="en-GB" dirty="0">
                <a:effectLst/>
                <a:latin typeface="Calibri" panose="020F0502020204030204" pitchFamily="34" charset="0"/>
                <a:ea typeface="Calibri" panose="020F0502020204030204" pitchFamily="34" charset="0"/>
              </a:rPr>
              <a:t>This camp is for children who are currently receiving benefits related Free School Meals so if you are able to share this information to those families who may benefit from these camps, we would be most grateful.</a:t>
            </a:r>
          </a:p>
          <a:p>
            <a:r>
              <a:rPr lang="en-GB" dirty="0">
                <a:effectLst/>
                <a:latin typeface="Calibri" panose="020F0502020204030204" pitchFamily="34" charset="0"/>
                <a:ea typeface="Calibri" panose="020F0502020204030204" pitchFamily="34" charset="0"/>
              </a:rPr>
              <a:t>Should you have any questions, please do not hesitate to contact </a:t>
            </a:r>
            <a:r>
              <a:rPr lang="en-GB" u="sng" dirty="0">
                <a:solidFill>
                  <a:srgbClr val="1155CC"/>
                </a:solidFill>
                <a:effectLst/>
                <a:latin typeface="Calibri" panose="020F0502020204030204" pitchFamily="34" charset="0"/>
                <a:ea typeface="Calibri" panose="020F0502020204030204" pitchFamily="34" charset="0"/>
                <a:hlinkClick r:id="rId2"/>
              </a:rPr>
              <a:t>sarah.hunt@apex360.co.uk</a:t>
            </a:r>
            <a:r>
              <a:rPr lang="en-GB" dirty="0">
                <a:effectLst/>
                <a:latin typeface="Calibri" panose="020F0502020204030204" pitchFamily="34" charset="0"/>
                <a:ea typeface="Calibri" panose="020F0502020204030204" pitchFamily="34" charset="0"/>
              </a:rPr>
              <a:t> | </a:t>
            </a:r>
            <a:r>
              <a:rPr lang="en-GB" u="sng" dirty="0">
                <a:solidFill>
                  <a:srgbClr val="1155CC"/>
                </a:solidFill>
                <a:effectLst/>
                <a:latin typeface="Calibri" panose="020F0502020204030204" pitchFamily="34" charset="0"/>
                <a:ea typeface="Calibri" panose="020F0502020204030204" pitchFamily="34" charset="0"/>
                <a:hlinkClick r:id="rId3"/>
              </a:rPr>
              <a:t>www.apex360.co.</a:t>
            </a:r>
            <a:r>
              <a:rPr lang="en-GB" u="sng" dirty="0">
                <a:solidFill>
                  <a:srgbClr val="0563C1"/>
                </a:solidFill>
                <a:effectLst/>
                <a:latin typeface="Calibri" panose="020F0502020204030204" pitchFamily="34" charset="0"/>
                <a:ea typeface="Calibri" panose="020F0502020204030204" pitchFamily="34" charset="0"/>
                <a:hlinkClick r:id="rId4"/>
              </a:rPr>
              <a:t>uk</a:t>
            </a:r>
            <a:endParaRPr lang="en-GB" dirty="0">
              <a:effectLst/>
              <a:latin typeface="Calibri" panose="020F0502020204030204" pitchFamily="34" charset="0"/>
              <a:ea typeface="Calibri" panose="020F0502020204030204" pitchFamily="34" charset="0"/>
            </a:endParaRPr>
          </a:p>
          <a:p>
            <a:endParaRPr lang="en-GB" dirty="0"/>
          </a:p>
        </p:txBody>
      </p:sp>
      <p:graphicFrame>
        <p:nvGraphicFramePr>
          <p:cNvPr id="4" name="Object 3">
            <a:extLst>
              <a:ext uri="{FF2B5EF4-FFF2-40B4-BE49-F238E27FC236}">
                <a16:creationId xmlns:a16="http://schemas.microsoft.com/office/drawing/2014/main" id="{B12014DC-D7CD-E375-EDBA-E42A23E9BB18}"/>
              </a:ext>
            </a:extLst>
          </p:cNvPr>
          <p:cNvGraphicFramePr>
            <a:graphicFrameLocks noChangeAspect="1"/>
          </p:cNvGraphicFramePr>
          <p:nvPr>
            <p:extLst>
              <p:ext uri="{D42A27DB-BD31-4B8C-83A1-F6EECF244321}">
                <p14:modId xmlns:p14="http://schemas.microsoft.com/office/powerpoint/2010/main" val="1601995876"/>
              </p:ext>
            </p:extLst>
          </p:nvPr>
        </p:nvGraphicFramePr>
        <p:xfrm>
          <a:off x="9472613" y="3275013"/>
          <a:ext cx="1081087" cy="955675"/>
        </p:xfrm>
        <a:graphic>
          <a:graphicData uri="http://schemas.openxmlformats.org/presentationml/2006/ole">
            <mc:AlternateContent xmlns:mc="http://schemas.openxmlformats.org/markup-compatibility/2006">
              <mc:Choice xmlns:v="urn:schemas-microsoft-com:vml" Requires="v">
                <p:oleObj name="Acrobat Document" showAsIcon="1" r:id="rId5" imgW="791280" imgH="698400" progId="AcroExch.Document.DC">
                  <p:embed/>
                </p:oleObj>
              </mc:Choice>
              <mc:Fallback>
                <p:oleObj name="Acrobat Document" showAsIcon="1" r:id="rId5" imgW="791280" imgH="698400" progId="AcroExch.Document.DC">
                  <p:embed/>
                  <p:pic>
                    <p:nvPicPr>
                      <p:cNvPr id="4" name="Object 3">
                        <a:extLst>
                          <a:ext uri="{FF2B5EF4-FFF2-40B4-BE49-F238E27FC236}">
                            <a16:creationId xmlns:a16="http://schemas.microsoft.com/office/drawing/2014/main" id="{B12014DC-D7CD-E375-EDBA-E42A23E9BB18}"/>
                          </a:ext>
                        </a:extLst>
                      </p:cNvPr>
                      <p:cNvPicPr/>
                      <p:nvPr/>
                    </p:nvPicPr>
                    <p:blipFill>
                      <a:blip r:embed="rId6"/>
                      <a:stretch>
                        <a:fillRect/>
                      </a:stretch>
                    </p:blipFill>
                    <p:spPr>
                      <a:xfrm>
                        <a:off x="9472613" y="3275013"/>
                        <a:ext cx="1081087" cy="95567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6662AAE-9D8C-37C6-C7BE-4B1E4F07D3A3}"/>
              </a:ext>
            </a:extLst>
          </p:cNvPr>
          <p:cNvSpPr txBox="1"/>
          <p:nvPr/>
        </p:nvSpPr>
        <p:spPr>
          <a:xfrm>
            <a:off x="8497443" y="1951672"/>
            <a:ext cx="3286125" cy="1200329"/>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rPr>
              <a:t>Please see below for more information about the February HIGH FIVE Camps which are now live and available to book!</a:t>
            </a:r>
            <a:endParaRPr lang="en-GB" dirty="0"/>
          </a:p>
        </p:txBody>
      </p:sp>
      <p:pic>
        <p:nvPicPr>
          <p:cNvPr id="7" name="Picture 6">
            <a:extLst>
              <a:ext uri="{FF2B5EF4-FFF2-40B4-BE49-F238E27FC236}">
                <a16:creationId xmlns:a16="http://schemas.microsoft.com/office/drawing/2014/main" id="{F8243256-FB92-6E70-B83C-B129E3F879F1}"/>
              </a:ext>
            </a:extLst>
          </p:cNvPr>
          <p:cNvPicPr>
            <a:picLocks noChangeAspect="1"/>
          </p:cNvPicPr>
          <p:nvPr/>
        </p:nvPicPr>
        <p:blipFill>
          <a:blip r:embed="rId7"/>
          <a:stretch>
            <a:fillRect/>
          </a:stretch>
        </p:blipFill>
        <p:spPr>
          <a:xfrm>
            <a:off x="8870439" y="4571923"/>
            <a:ext cx="2540131" cy="1505027"/>
          </a:xfrm>
          <a:prstGeom prst="rect">
            <a:avLst/>
          </a:prstGeom>
        </p:spPr>
      </p:pic>
    </p:spTree>
    <p:extLst>
      <p:ext uri="{BB962C8B-B14F-4D97-AF65-F5344CB8AC3E}">
        <p14:creationId xmlns:p14="http://schemas.microsoft.com/office/powerpoint/2010/main" val="3606425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0BEE0-C122-5014-B0B7-407F74C92A2B}"/>
              </a:ext>
            </a:extLst>
          </p:cNvPr>
          <p:cNvSpPr>
            <a:spLocks noGrp="1"/>
          </p:cNvSpPr>
          <p:nvPr>
            <p:ph type="title"/>
          </p:nvPr>
        </p:nvSpPr>
        <p:spPr/>
        <p:txBody>
          <a:bodyPr/>
          <a:lstStyle/>
          <a:p>
            <a:r>
              <a:rPr lang="en-GB" dirty="0"/>
              <a:t>SEND Coffee Morning</a:t>
            </a:r>
          </a:p>
        </p:txBody>
      </p:sp>
      <p:sp>
        <p:nvSpPr>
          <p:cNvPr id="3" name="Content Placeholder 2">
            <a:extLst>
              <a:ext uri="{FF2B5EF4-FFF2-40B4-BE49-F238E27FC236}">
                <a16:creationId xmlns:a16="http://schemas.microsoft.com/office/drawing/2014/main" id="{51079E9D-AF71-B8CE-6329-5A349281FC56}"/>
              </a:ext>
            </a:extLst>
          </p:cNvPr>
          <p:cNvSpPr>
            <a:spLocks noGrp="1"/>
          </p:cNvSpPr>
          <p:nvPr>
            <p:ph idx="1"/>
          </p:nvPr>
        </p:nvSpPr>
        <p:spPr>
          <a:xfrm>
            <a:off x="265176" y="1580557"/>
            <a:ext cx="6709061" cy="4680757"/>
          </a:xfrm>
        </p:spPr>
        <p:txBody>
          <a:bodyPr>
            <a:normAutofit/>
          </a:bodyPr>
          <a:lstStyle/>
          <a:p>
            <a:r>
              <a:rPr lang="en-GB" sz="3200" dirty="0"/>
              <a:t>Informal coffee morning to listen and chat to some experts in the field of SEND, and enjoy some coffee and cake! </a:t>
            </a:r>
          </a:p>
          <a:p>
            <a:r>
              <a:rPr lang="en-GB" sz="3200" b="1" dirty="0"/>
              <a:t>Date: 26</a:t>
            </a:r>
            <a:r>
              <a:rPr lang="en-GB" sz="3200" b="1" baseline="30000" dirty="0"/>
              <a:t>th</a:t>
            </a:r>
            <a:r>
              <a:rPr lang="en-GB" sz="3200" b="1" dirty="0"/>
              <a:t> February 2025</a:t>
            </a:r>
          </a:p>
          <a:p>
            <a:r>
              <a:rPr lang="en-GB" sz="3200" b="1" dirty="0"/>
              <a:t>Time: 10am-12:30pm</a:t>
            </a:r>
          </a:p>
          <a:p>
            <a:r>
              <a:rPr lang="en-GB" sz="3200" b="1" dirty="0"/>
              <a:t>Location: Otley Family Centre, Watford, Hertfordshire, WD19 7TB</a:t>
            </a:r>
          </a:p>
        </p:txBody>
      </p:sp>
      <p:pic>
        <p:nvPicPr>
          <p:cNvPr id="5" name="Picture 4">
            <a:extLst>
              <a:ext uri="{FF2B5EF4-FFF2-40B4-BE49-F238E27FC236}">
                <a16:creationId xmlns:a16="http://schemas.microsoft.com/office/drawing/2014/main" id="{86390FFD-191A-B563-8E53-2D56D811F61A}"/>
              </a:ext>
            </a:extLst>
          </p:cNvPr>
          <p:cNvPicPr>
            <a:picLocks noChangeAspect="1"/>
          </p:cNvPicPr>
          <p:nvPr/>
        </p:nvPicPr>
        <p:blipFill>
          <a:blip r:embed="rId2"/>
          <a:stretch>
            <a:fillRect/>
          </a:stretch>
        </p:blipFill>
        <p:spPr>
          <a:xfrm>
            <a:off x="8312289" y="1295295"/>
            <a:ext cx="3415175" cy="4848329"/>
          </a:xfrm>
          <a:prstGeom prst="rect">
            <a:avLst/>
          </a:prstGeom>
        </p:spPr>
      </p:pic>
    </p:spTree>
    <p:extLst>
      <p:ext uri="{BB962C8B-B14F-4D97-AF65-F5344CB8AC3E}">
        <p14:creationId xmlns:p14="http://schemas.microsoft.com/office/powerpoint/2010/main" val="4130113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1A32-F5E5-6CBF-F68E-C85D286A8ABB}"/>
              </a:ext>
            </a:extLst>
          </p:cNvPr>
          <p:cNvSpPr>
            <a:spLocks noGrp="1"/>
          </p:cNvSpPr>
          <p:nvPr>
            <p:ph type="title"/>
          </p:nvPr>
        </p:nvSpPr>
        <p:spPr/>
        <p:txBody>
          <a:bodyPr>
            <a:normAutofit/>
          </a:bodyPr>
          <a:lstStyle/>
          <a:p>
            <a:r>
              <a:rPr lang="en-GB" sz="4400" dirty="0">
                <a:effectLst/>
                <a:latin typeface="Calibri" panose="020F0502020204030204" pitchFamily="34" charset="0"/>
                <a:ea typeface="Calibri" panose="020F0502020204030204" pitchFamily="34" charset="0"/>
              </a:rPr>
              <a:t>Herts Haven Cafes </a:t>
            </a:r>
            <a:endParaRPr lang="en-GB" sz="9600" dirty="0"/>
          </a:p>
        </p:txBody>
      </p:sp>
      <p:sp>
        <p:nvSpPr>
          <p:cNvPr id="3" name="Content Placeholder 2">
            <a:extLst>
              <a:ext uri="{FF2B5EF4-FFF2-40B4-BE49-F238E27FC236}">
                <a16:creationId xmlns:a16="http://schemas.microsoft.com/office/drawing/2014/main" id="{9B6CCFC0-D044-3CDC-CBE7-4E8AB9A7B27D}"/>
              </a:ext>
            </a:extLst>
          </p:cNvPr>
          <p:cNvSpPr>
            <a:spLocks noGrp="1"/>
          </p:cNvSpPr>
          <p:nvPr>
            <p:ph idx="1"/>
          </p:nvPr>
        </p:nvSpPr>
        <p:spPr>
          <a:xfrm>
            <a:off x="265176" y="1580558"/>
            <a:ext cx="7631049" cy="4210642"/>
          </a:xfrm>
        </p:spPr>
        <p:txBody>
          <a:bodyPr>
            <a:normAutofit/>
          </a:bodyPr>
          <a:lstStyle/>
          <a:p>
            <a:pPr algn="l"/>
            <a:r>
              <a:rPr lang="en-GB" sz="2400" b="0" i="0" dirty="0">
                <a:solidFill>
                  <a:schemeClr val="tx1"/>
                </a:solidFill>
                <a:effectLst/>
              </a:rPr>
              <a:t>Herts Haven Cafés are a free welcoming drop-in space for children and young people aged 10-18 across Hertfordshire to access support for their emotional wellbeing.</a:t>
            </a:r>
          </a:p>
          <a:p>
            <a:pPr algn="l"/>
            <a:r>
              <a:rPr lang="en-GB" sz="2400" b="0" i="0" dirty="0">
                <a:solidFill>
                  <a:schemeClr val="tx1"/>
                </a:solidFill>
                <a:effectLst/>
              </a:rPr>
              <a:t>They provide Herts Haven Cafés in Hemel Hempstead, Watford, Stevenage and Ware. </a:t>
            </a:r>
          </a:p>
          <a:p>
            <a:r>
              <a:rPr lang="en-GB" sz="2400" dirty="0">
                <a:solidFill>
                  <a:schemeClr val="tx1"/>
                </a:solidFill>
                <a:ea typeface="Calibri" panose="020F0502020204030204" pitchFamily="34" charset="0"/>
              </a:rPr>
              <a:t>N</a:t>
            </a:r>
            <a:r>
              <a:rPr lang="en-GB" sz="2400" dirty="0">
                <a:solidFill>
                  <a:schemeClr val="tx1"/>
                </a:solidFill>
                <a:effectLst/>
                <a:ea typeface="Calibri" panose="020F0502020204030204" pitchFamily="34" charset="0"/>
              </a:rPr>
              <a:t>o referrals required. </a:t>
            </a:r>
          </a:p>
          <a:p>
            <a:r>
              <a:rPr lang="en-GB" sz="2400" u="sng" dirty="0">
                <a:solidFill>
                  <a:srgbClr val="B26B02"/>
                </a:solidFill>
                <a:effectLst/>
                <a:ea typeface="Calibri" panose="020F0502020204030204" pitchFamily="34" charset="0"/>
                <a:hlinkClick r:id="rId2">
                  <a:extLst>
                    <a:ext uri="{A12FA001-AC4F-418D-AE19-62706E023703}">
                      <ahyp:hlinkClr xmlns:ahyp="http://schemas.microsoft.com/office/drawing/2018/hyperlinkcolor" val="tx"/>
                    </a:ext>
                  </a:extLst>
                </a:hlinkClick>
              </a:rPr>
              <a:t>Herts Haven Cafés - </a:t>
            </a:r>
            <a:r>
              <a:rPr lang="en-GB" sz="2400" u="sng" dirty="0" err="1">
                <a:solidFill>
                  <a:schemeClr val="tx1"/>
                </a:solidFill>
                <a:effectLst/>
                <a:ea typeface="Calibri" panose="020F0502020204030204" pitchFamily="34" charset="0"/>
                <a:hlinkClick r:id="rId2">
                  <a:extLst>
                    <a:ext uri="{A12FA001-AC4F-418D-AE19-62706E023703}">
                      <ahyp:hlinkClr xmlns:ahyp="http://schemas.microsoft.com/office/drawing/2018/hyperlinkcolor" val="tx"/>
                    </a:ext>
                  </a:extLst>
                </a:hlinkClick>
              </a:rPr>
              <a:t>WithYouth</a:t>
            </a:r>
            <a:r>
              <a:rPr lang="en-GB" sz="2400" dirty="0">
                <a:solidFill>
                  <a:schemeClr val="tx1"/>
                </a:solidFill>
                <a:effectLst/>
                <a:ea typeface="Calibri" panose="020F0502020204030204" pitchFamily="34" charset="0"/>
              </a:rPr>
              <a:t>.</a:t>
            </a:r>
          </a:p>
          <a:p>
            <a:r>
              <a:rPr lang="en-GB" sz="2000" b="0" i="0" dirty="0">
                <a:solidFill>
                  <a:srgbClr val="333333"/>
                </a:solidFill>
                <a:effectLst/>
              </a:rPr>
              <a:t>You can find out more about Herts Haven Cafes by contacting the team on </a:t>
            </a:r>
            <a:r>
              <a:rPr lang="en-GB" sz="2000" b="1" i="0" dirty="0">
                <a:solidFill>
                  <a:srgbClr val="333333"/>
                </a:solidFill>
                <a:effectLst/>
              </a:rPr>
              <a:t>0208 189 8400 </a:t>
            </a:r>
            <a:r>
              <a:rPr lang="en-GB" sz="2000" b="0" i="0" dirty="0">
                <a:solidFill>
                  <a:srgbClr val="333333"/>
                </a:solidFill>
                <a:effectLst/>
              </a:rPr>
              <a:t>or via email at </a:t>
            </a:r>
            <a:r>
              <a:rPr lang="en-GB" sz="2000" b="1" i="0" u="none" strike="noStrike" dirty="0">
                <a:solidFill>
                  <a:srgbClr val="1300C1"/>
                </a:solidFill>
                <a:effectLst/>
                <a:hlinkClick r:id="rId3"/>
              </a:rPr>
              <a:t>cyp@hertsmindnetwork.org</a:t>
            </a:r>
            <a:endParaRPr lang="en-GB" sz="2400" dirty="0">
              <a:solidFill>
                <a:schemeClr val="tx1"/>
              </a:solidFill>
              <a:effectLst/>
              <a:ea typeface="Calibri" panose="020F0502020204030204" pitchFamily="34" charset="0"/>
            </a:endParaRPr>
          </a:p>
          <a:p>
            <a:endParaRPr lang="en-GB" dirty="0"/>
          </a:p>
        </p:txBody>
      </p:sp>
      <p:pic>
        <p:nvPicPr>
          <p:cNvPr id="5" name="Picture 4">
            <a:extLst>
              <a:ext uri="{FF2B5EF4-FFF2-40B4-BE49-F238E27FC236}">
                <a16:creationId xmlns:a16="http://schemas.microsoft.com/office/drawing/2014/main" id="{4E0716E3-6544-A0B9-7187-5E1A791ED772}"/>
              </a:ext>
            </a:extLst>
          </p:cNvPr>
          <p:cNvPicPr>
            <a:picLocks noChangeAspect="1"/>
          </p:cNvPicPr>
          <p:nvPr/>
        </p:nvPicPr>
        <p:blipFill>
          <a:blip r:embed="rId4"/>
          <a:stretch>
            <a:fillRect/>
          </a:stretch>
        </p:blipFill>
        <p:spPr>
          <a:xfrm>
            <a:off x="8966825" y="3521054"/>
            <a:ext cx="2673487" cy="806491"/>
          </a:xfrm>
          <a:prstGeom prst="rect">
            <a:avLst/>
          </a:prstGeom>
        </p:spPr>
      </p:pic>
    </p:spTree>
    <p:extLst>
      <p:ext uri="{BB962C8B-B14F-4D97-AF65-F5344CB8AC3E}">
        <p14:creationId xmlns:p14="http://schemas.microsoft.com/office/powerpoint/2010/main" val="179403704"/>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3e92c36-6617-4e71-a989-dd739ad32a4d}" enabled="0" method="" siteId="{53e92c36-6617-4e71-a989-dd739ad32a4d}" removed="1"/>
</clbl:labelList>
</file>

<file path=docProps/app.xml><?xml version="1.0" encoding="utf-8"?>
<Properties xmlns="http://schemas.openxmlformats.org/officeDocument/2006/extended-properties" xmlns:vt="http://schemas.openxmlformats.org/officeDocument/2006/docPropsVTypes">
  <Template/>
  <TotalTime>16341</TotalTime>
  <Words>2151</Words>
  <Application>Microsoft Office PowerPoint</Application>
  <PresentationFormat>Widescreen</PresentationFormat>
  <Paragraphs>192</Paragraphs>
  <Slides>19</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19</vt:i4>
      </vt:variant>
    </vt:vector>
  </HeadingPairs>
  <TitlesOfParts>
    <vt:vector size="30" baseType="lpstr">
      <vt:lpstr>Aptos</vt:lpstr>
      <vt:lpstr>Arial</vt:lpstr>
      <vt:lpstr>Calibri</vt:lpstr>
      <vt:lpstr>Calibri Light</vt:lpstr>
      <vt:lpstr>Segoe UI</vt:lpstr>
      <vt:lpstr>Symbol</vt:lpstr>
      <vt:lpstr>Times New Roman</vt:lpstr>
      <vt:lpstr>Retrospect</vt:lpstr>
      <vt:lpstr>Acrobat Document</vt:lpstr>
      <vt:lpstr>Microsoft PowerPoint Presentation</vt:lpstr>
      <vt:lpstr>Adobe Acrobat Document</vt:lpstr>
      <vt:lpstr>Families First  News sharing   Keeping in Touch  SUE CHAPMAN SERVICE MANAGER SUPPORTING FAMILIES | CHILDRENS SERVICES  </vt:lpstr>
      <vt:lpstr>New look FF Panels &amp; Practice Team</vt:lpstr>
      <vt:lpstr>Parenting Courses</vt:lpstr>
      <vt:lpstr>Relationship Support</vt:lpstr>
      <vt:lpstr>Reuse Shops Community Donations information</vt:lpstr>
      <vt:lpstr> Herts Sport &amp; Physical Activity Partnership Update</vt:lpstr>
      <vt:lpstr> HIGH FIVE Camps – half term activities</vt:lpstr>
      <vt:lpstr>SEND Coffee Morning</vt:lpstr>
      <vt:lpstr>Herts Haven Cafes </vt:lpstr>
      <vt:lpstr>Healthy Start </vt:lpstr>
      <vt:lpstr>Safer Sleeping Training</vt:lpstr>
      <vt:lpstr>Protective Behaviours for Dads and male carers</vt:lpstr>
      <vt:lpstr> My Teen Brain Online Training</vt:lpstr>
      <vt:lpstr>Introduction to Homelessness - Webinar</vt:lpstr>
      <vt:lpstr>Understanding Trauma</vt:lpstr>
      <vt:lpstr>Refreshed Continuum of Need</vt:lpstr>
      <vt:lpstr>Prevent</vt:lpstr>
      <vt:lpstr>FREE Healthy Homes for Healthier Lives Training</vt:lpstr>
      <vt:lpstr>Key Families First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Families First</dc:title>
  <dc:creator>Katie Thornton</dc:creator>
  <cp:lastModifiedBy>Sue Chapman</cp:lastModifiedBy>
  <cp:revision>200</cp:revision>
  <dcterms:created xsi:type="dcterms:W3CDTF">2022-09-27T12:32:37Z</dcterms:created>
  <dcterms:modified xsi:type="dcterms:W3CDTF">2025-02-12T08:24:23Z</dcterms:modified>
</cp:coreProperties>
</file>